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4" r:id="rId4"/>
    <p:sldId id="272" r:id="rId5"/>
    <p:sldId id="290" r:id="rId6"/>
    <p:sldId id="275" r:id="rId7"/>
    <p:sldId id="276" r:id="rId8"/>
    <p:sldId id="278" r:id="rId9"/>
    <p:sldId id="280" r:id="rId10"/>
    <p:sldId id="279" r:id="rId11"/>
    <p:sldId id="289" r:id="rId12"/>
    <p:sldId id="281" r:id="rId13"/>
    <p:sldId id="277" r:id="rId14"/>
    <p:sldId id="284" r:id="rId15"/>
    <p:sldId id="283" r:id="rId16"/>
    <p:sldId id="285" r:id="rId17"/>
    <p:sldId id="286" r:id="rId18"/>
    <p:sldId id="287" r:id="rId19"/>
    <p:sldId id="288" r:id="rId20"/>
    <p:sldId id="259" r:id="rId21"/>
    <p:sldId id="271" r:id="rId2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E4CF"/>
    <a:srgbClr val="67BF8E"/>
    <a:srgbClr val="DEB9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1" autoAdjust="0"/>
    <p:restoredTop sz="94660"/>
  </p:normalViewPr>
  <p:slideViewPr>
    <p:cSldViewPr>
      <p:cViewPr>
        <p:scale>
          <a:sx n="50" d="100"/>
          <a:sy n="50" d="100"/>
        </p:scale>
        <p:origin x="1668" y="9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.pn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1.png"/><Relationship Id="rId9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.png"/><Relationship Id="rId7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447800" y="3335714"/>
            <a:ext cx="12444601" cy="519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9500" kern="0" spc="-900" dirty="0" err="1" smtClean="0">
                <a:solidFill>
                  <a:srgbClr val="5EBC88"/>
                </a:solidFill>
                <a:latin typeface="S-Core Dream 9 Black" pitchFamily="34" charset="0"/>
                <a:cs typeface="S-Core Dream 9 Black" pitchFamily="34" charset="0"/>
              </a:rPr>
              <a:t>애</a:t>
            </a:r>
            <a:r>
              <a:rPr lang="en-US" sz="19500" kern="0" spc="-900" dirty="0" err="1" smtClean="0">
                <a:solidFill>
                  <a:srgbClr val="DEB98B"/>
                </a:solidFill>
                <a:latin typeface="S-Core Dream 9 Black" pitchFamily="34" charset="0"/>
                <a:cs typeface="S-Core Dream 9 Black" pitchFamily="34" charset="0"/>
              </a:rPr>
              <a:t>견</a:t>
            </a:r>
            <a:r>
              <a:rPr lang="en-US" sz="19500" kern="0" spc="-900" dirty="0" err="1" smtClean="0">
                <a:solidFill>
                  <a:srgbClr val="5EBC88"/>
                </a:solidFill>
                <a:latin typeface="S-Core Dream 9 Black" pitchFamily="34" charset="0"/>
                <a:cs typeface="S-Core Dream 9 Black" pitchFamily="34" charset="0"/>
              </a:rPr>
              <a:t>샵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6519536" y="3335714"/>
            <a:ext cx="10418598" cy="52132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9500" kern="0" spc="-900" dirty="0" smtClean="0">
                <a:solidFill>
                  <a:srgbClr val="DEB98B"/>
                </a:solidFill>
                <a:latin typeface="S-Core Dream 9 Black" pitchFamily="34" charset="0"/>
                <a:cs typeface="S-Core Dream 9 Black" pitchFamily="34" charset="0"/>
              </a:rPr>
              <a:t>사</a:t>
            </a:r>
            <a:r>
              <a:rPr lang="en-US" sz="19500" kern="0" spc="-900" dirty="0" smtClean="0">
                <a:solidFill>
                  <a:srgbClr val="5EBC88"/>
                </a:solidFill>
                <a:latin typeface="S-Core Dream 9 Black" pitchFamily="34" charset="0"/>
                <a:cs typeface="S-Core Dream 9 Black" pitchFamily="34" charset="0"/>
              </a:rPr>
              <a:t>이</a:t>
            </a:r>
            <a:r>
              <a:rPr lang="en-US" sz="19500" kern="0" spc="-900" dirty="0" smtClean="0">
                <a:solidFill>
                  <a:srgbClr val="DEB98B"/>
                </a:solidFill>
                <a:latin typeface="S-Core Dream 9 Black" pitchFamily="34" charset="0"/>
                <a:cs typeface="S-Core Dream 9 Black" pitchFamily="34" charset="0"/>
              </a:rPr>
              <a:t>트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4142857" y="7424410"/>
            <a:ext cx="10000000" cy="569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kern="0" spc="-100" dirty="0" smtClean="0">
                <a:solidFill>
                  <a:srgbClr val="DEB98B"/>
                </a:solidFill>
                <a:latin typeface="S-Core Dream 5 Medium" pitchFamily="34" charset="0"/>
                <a:cs typeface="S-Core Dream 5 Medium" pitchFamily="34" charset="0"/>
              </a:rPr>
              <a:t>배민호 </a:t>
            </a:r>
            <a:r>
              <a:rPr lang="en-US" sz="3100" kern="0" spc="-100" dirty="0" err="1" smtClean="0">
                <a:solidFill>
                  <a:srgbClr val="DEB98B"/>
                </a:solidFill>
                <a:latin typeface="S-Core Dream 5 Medium" pitchFamily="34" charset="0"/>
                <a:cs typeface="S-Core Dream 5 Medium" pitchFamily="34" charset="0"/>
              </a:rPr>
              <a:t>권성애</a:t>
            </a:r>
            <a:r>
              <a:rPr lang="en-US" sz="3100" kern="0" spc="-100" smtClean="0">
                <a:solidFill>
                  <a:srgbClr val="DEB98B"/>
                </a:solidFill>
                <a:latin typeface="S-Core Dream 5 Medium" pitchFamily="34" charset="0"/>
                <a:cs typeface="S-Core Dream 5 Medium" pitchFamily="34" charset="0"/>
              </a:rPr>
              <a:t> 강 민 </a:t>
            </a:r>
            <a:r>
              <a:rPr lang="en-US" sz="3100" kern="0" spc="-100" dirty="0" smtClean="0">
                <a:solidFill>
                  <a:srgbClr val="DEB98B"/>
                </a:solidFill>
                <a:latin typeface="S-Core Dream 5 Medium" pitchFamily="34" charset="0"/>
                <a:cs typeface="S-Core Dream 5 Medium" pitchFamily="34" charset="0"/>
              </a:rPr>
              <a:t>이승현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519536" y="6854630"/>
            <a:ext cx="5246643" cy="117491"/>
            <a:chOff x="6519536" y="6854630"/>
            <a:chExt cx="5246643" cy="1174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19536" y="6854630"/>
              <a:ext cx="5246643" cy="1174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19536" y="6968947"/>
            <a:ext cx="5246643" cy="117491"/>
            <a:chOff x="6519536" y="6968947"/>
            <a:chExt cx="5246643" cy="1174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19536" y="6968947"/>
              <a:ext cx="5246643" cy="1174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19536" y="2899191"/>
            <a:ext cx="5246643" cy="117491"/>
            <a:chOff x="6519536" y="2899191"/>
            <a:chExt cx="5246643" cy="117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19536" y="2899191"/>
              <a:ext cx="5246643" cy="11749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4142857" y="2081495"/>
            <a:ext cx="10000000" cy="8774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kern="0" spc="-100" dirty="0" smtClean="0">
                <a:solidFill>
                  <a:srgbClr val="5EBC88"/>
                </a:solidFill>
                <a:latin typeface="S-Core Dream 5 Medium" pitchFamily="34" charset="0"/>
                <a:cs typeface="S-Core Dream 5 Medium" pitchFamily="34" charset="0"/>
              </a:rPr>
              <a:t>스프링 프레임워크를 활용한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85800" y="1687024"/>
            <a:ext cx="7786575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kern="0" spc="-100" dirty="0" smtClean="0">
                <a:solidFill>
                  <a:srgbClr val="DEB98B"/>
                </a:solidFill>
                <a:latin typeface="S-Core Dream 4 Regular" pitchFamily="34" charset="0"/>
                <a:cs typeface="S-Core Dream 4 Regular" pitchFamily="34" charset="0"/>
              </a:rPr>
              <a:t>상품 페이지에서 장바구니에 담은 강아지를 출력합니다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15307" y="2171700"/>
            <a:ext cx="2308893" cy="117491"/>
            <a:chOff x="8206540" y="2086089"/>
            <a:chExt cx="2308893" cy="11749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06540" y="2086089"/>
              <a:ext cx="2308893" cy="117491"/>
            </a:xfrm>
            <a:prstGeom prst="rect">
              <a:avLst/>
            </a:prstGeom>
          </p:spPr>
        </p:pic>
      </p:grpSp>
      <p:sp>
        <p:nvSpPr>
          <p:cNvPr id="11" name="Object 24"/>
          <p:cNvSpPr txBox="1"/>
          <p:nvPr/>
        </p:nvSpPr>
        <p:spPr>
          <a:xfrm>
            <a:off x="697523" y="2578884"/>
            <a:ext cx="3467814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장바구니에 담은 강아지를 출력해주고 목록에서 삭제할 수 있는 버튼이 있습니다</a:t>
            </a:r>
            <a:r>
              <a:rPr lang="en-US" altLang="ko-KR" sz="32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.</a:t>
            </a:r>
            <a:endParaRPr lang="en-US" sz="3600" dirty="0"/>
          </a:p>
        </p:txBody>
      </p:sp>
      <p:sp>
        <p:nvSpPr>
          <p:cNvPr id="12" name="Object 23"/>
          <p:cNvSpPr txBox="1"/>
          <p:nvPr/>
        </p:nvSpPr>
        <p:spPr>
          <a:xfrm>
            <a:off x="685800" y="7450606"/>
            <a:ext cx="8382000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100" smtClean="0">
                <a:solidFill>
                  <a:srgbClr val="DEB98B"/>
                </a:solidFill>
                <a:latin typeface="S-Core Dream 5 Medium" pitchFamily="34" charset="0"/>
              </a:rPr>
              <a:t>만약 장바구니에 물품이 없다면 장바구니 비었음을 출력하고 상품 리스트로 이동할 수 있는 버튼을 보여줍니다</a:t>
            </a:r>
            <a:endParaRPr lang="en-US" sz="2800" dirty="0"/>
          </a:p>
        </p:txBody>
      </p:sp>
      <p:sp>
        <p:nvSpPr>
          <p:cNvPr id="7" name="굽은 화살표 6"/>
          <p:cNvSpPr/>
          <p:nvPr/>
        </p:nvSpPr>
        <p:spPr>
          <a:xfrm rot="5400000">
            <a:off x="13327585" y="2501023"/>
            <a:ext cx="709982" cy="695153"/>
          </a:xfrm>
          <a:prstGeom prst="bentArrow">
            <a:avLst/>
          </a:prstGeom>
          <a:solidFill>
            <a:srgbClr val="BEE4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07" y="857750"/>
            <a:ext cx="2173727" cy="76986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1242680"/>
            <a:ext cx="10107436" cy="4334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4970" y="6828088"/>
            <a:ext cx="5725324" cy="28146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6410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85800" y="1687024"/>
            <a:ext cx="7786575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kern="0" spc="-100" dirty="0" smtClean="0">
                <a:solidFill>
                  <a:srgbClr val="DEB98B"/>
                </a:solidFill>
                <a:latin typeface="S-Core Dream 4 Regular" pitchFamily="34" charset="0"/>
              </a:rPr>
              <a:t>결제하기 페이지 입니다</a:t>
            </a:r>
            <a:r>
              <a:rPr lang="en-US" altLang="ko-KR" sz="2200" kern="0" spc="-100" dirty="0" smtClean="0">
                <a:solidFill>
                  <a:srgbClr val="DEB98B"/>
                </a:solidFill>
                <a:latin typeface="S-Core Dream 4 Regular" pitchFamily="34" charset="0"/>
              </a:rPr>
              <a:t>. </a:t>
            </a:r>
          </a:p>
          <a:p>
            <a:r>
              <a:rPr lang="ko-KR" altLang="en-US" sz="2200" kern="0" spc="-100" dirty="0" smtClean="0">
                <a:solidFill>
                  <a:srgbClr val="DEB98B"/>
                </a:solidFill>
                <a:latin typeface="S-Core Dream 4 Regular" pitchFamily="34" charset="0"/>
              </a:rPr>
              <a:t>배송정보를 입력합니다</a:t>
            </a:r>
            <a:r>
              <a:rPr lang="en-US" altLang="ko-KR" sz="2200" kern="0" spc="-100" dirty="0" smtClean="0">
                <a:solidFill>
                  <a:srgbClr val="DEB98B"/>
                </a:solidFill>
                <a:latin typeface="S-Core Dream 4 Regular" pitchFamily="34" charset="0"/>
              </a:rPr>
              <a:t>.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15307" y="2435209"/>
            <a:ext cx="2308893" cy="117491"/>
            <a:chOff x="8206540" y="2086089"/>
            <a:chExt cx="2308893" cy="11749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06540" y="2086089"/>
              <a:ext cx="2308893" cy="117491"/>
            </a:xfrm>
            <a:prstGeom prst="rect">
              <a:avLst/>
            </a:prstGeom>
          </p:spPr>
        </p:pic>
      </p:grpSp>
      <p:sp>
        <p:nvSpPr>
          <p:cNvPr id="11" name="Object 24"/>
          <p:cNvSpPr txBox="1"/>
          <p:nvPr/>
        </p:nvSpPr>
        <p:spPr>
          <a:xfrm>
            <a:off x="697523" y="2817555"/>
            <a:ext cx="4712677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자신이 주문한 상품의 정보와 배송 정보를 입력합니다</a:t>
            </a:r>
            <a:r>
              <a:rPr lang="en-US" altLang="ko-KR" sz="32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.</a:t>
            </a:r>
          </a:p>
          <a:p>
            <a:r>
              <a:rPr lang="ko-KR" altLang="en-US" sz="32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이름</a:t>
            </a:r>
            <a:r>
              <a:rPr lang="en-US" altLang="ko-KR" sz="32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, </a:t>
            </a:r>
            <a:r>
              <a:rPr lang="ko-KR" altLang="en-US" sz="32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연락처</a:t>
            </a:r>
            <a:r>
              <a:rPr lang="en-US" altLang="ko-KR" sz="32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, </a:t>
            </a:r>
            <a:r>
              <a:rPr lang="ko-KR" altLang="en-US" sz="32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주소와 요청사항을 </a:t>
            </a:r>
            <a:endParaRPr lang="en-US" altLang="ko-KR" sz="3200" kern="0" spc="-100" dirty="0" smtClean="0">
              <a:solidFill>
                <a:srgbClr val="5EBC88"/>
              </a:solidFill>
              <a:latin typeface="S-Core Dream 3 Light" pitchFamily="34" charset="0"/>
              <a:cs typeface="S-Core Dream 3 Light" pitchFamily="34" charset="0"/>
            </a:endParaRPr>
          </a:p>
          <a:p>
            <a:r>
              <a:rPr lang="ko-KR" altLang="en-US" sz="32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수집합니다</a:t>
            </a:r>
            <a:r>
              <a:rPr lang="en-US" altLang="ko-KR" sz="32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.</a:t>
            </a:r>
            <a:r>
              <a:rPr lang="ko-KR" altLang="en-US" sz="32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 </a:t>
            </a:r>
            <a:endParaRPr lang="en-US" sz="3600" dirty="0"/>
          </a:p>
        </p:txBody>
      </p:sp>
      <p:sp>
        <p:nvSpPr>
          <p:cNvPr id="12" name="Object 23"/>
          <p:cNvSpPr txBox="1"/>
          <p:nvPr/>
        </p:nvSpPr>
        <p:spPr>
          <a:xfrm>
            <a:off x="729526" y="6489583"/>
            <a:ext cx="3892062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신용카드 결제 화면</a:t>
            </a:r>
            <a:r>
              <a:rPr lang="en-US" altLang="ko-KR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, </a:t>
            </a:r>
            <a:r>
              <a:rPr lang="ko-KR" altLang="en-US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무통장입금 결제 화면</a:t>
            </a:r>
            <a:endParaRPr lang="en-US" sz="2800" dirty="0"/>
          </a:p>
        </p:txBody>
      </p:sp>
      <p:sp>
        <p:nvSpPr>
          <p:cNvPr id="7" name="굽은 화살표 6"/>
          <p:cNvSpPr/>
          <p:nvPr/>
        </p:nvSpPr>
        <p:spPr>
          <a:xfrm rot="5400000">
            <a:off x="13327585" y="2501023"/>
            <a:ext cx="709982" cy="695153"/>
          </a:xfrm>
          <a:prstGeom prst="bentArrow">
            <a:avLst/>
          </a:prstGeom>
          <a:solidFill>
            <a:srgbClr val="BEE4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07" y="857750"/>
            <a:ext cx="2173727" cy="76986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938" y="767054"/>
            <a:ext cx="8266975" cy="8732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굽은 화살표 14"/>
          <p:cNvSpPr/>
          <p:nvPr/>
        </p:nvSpPr>
        <p:spPr>
          <a:xfrm rot="5400000" flipH="1" flipV="1">
            <a:off x="8413641" y="8689750"/>
            <a:ext cx="640849" cy="648650"/>
          </a:xfrm>
          <a:prstGeom prst="bentArrow">
            <a:avLst/>
          </a:prstGeom>
          <a:solidFill>
            <a:srgbClr val="BEE4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1450" y="4601452"/>
            <a:ext cx="4626350" cy="40099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2912" y="929607"/>
            <a:ext cx="4860192" cy="35447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5155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85800" y="1687024"/>
            <a:ext cx="7786575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kern="0" spc="-100" dirty="0" smtClean="0">
                <a:solidFill>
                  <a:srgbClr val="DEB98B"/>
                </a:solidFill>
                <a:latin typeface="S-Core Dream 4 Regular" pitchFamily="34" charset="0"/>
              </a:rPr>
              <a:t>결제하기 페이지 입니다</a:t>
            </a:r>
            <a:r>
              <a:rPr lang="en-US" altLang="ko-KR" sz="2200" kern="0" spc="-100" dirty="0" smtClean="0">
                <a:solidFill>
                  <a:srgbClr val="DEB98B"/>
                </a:solidFill>
                <a:latin typeface="S-Core Dream 4 Regular" pitchFamily="34" charset="0"/>
              </a:rPr>
              <a:t>. </a:t>
            </a:r>
            <a:r>
              <a:rPr lang="ko-KR" altLang="en-US" sz="2200" kern="0" spc="-100" dirty="0" smtClean="0">
                <a:solidFill>
                  <a:srgbClr val="DEB98B"/>
                </a:solidFill>
                <a:latin typeface="S-Core Dream 4 Regular" pitchFamily="34" charset="0"/>
              </a:rPr>
              <a:t>배송정보를 입력합니다</a:t>
            </a:r>
            <a:r>
              <a:rPr lang="en-US" altLang="ko-KR" sz="2200" kern="0" spc="-100" dirty="0" smtClean="0">
                <a:solidFill>
                  <a:srgbClr val="DEB98B"/>
                </a:solidFill>
                <a:latin typeface="S-Core Dream 4 Regular" pitchFamily="34" charset="0"/>
              </a:rPr>
              <a:t>.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15307" y="2171700"/>
            <a:ext cx="2308893" cy="117491"/>
            <a:chOff x="8206540" y="2086089"/>
            <a:chExt cx="2308893" cy="11749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06540" y="2086089"/>
              <a:ext cx="2308893" cy="117491"/>
            </a:xfrm>
            <a:prstGeom prst="rect">
              <a:avLst/>
            </a:prstGeom>
          </p:spPr>
        </p:pic>
      </p:grpSp>
      <p:sp>
        <p:nvSpPr>
          <p:cNvPr id="11" name="Object 24"/>
          <p:cNvSpPr txBox="1"/>
          <p:nvPr/>
        </p:nvSpPr>
        <p:spPr>
          <a:xfrm>
            <a:off x="697522" y="2578884"/>
            <a:ext cx="4712677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자신이 주문한 상품의 정보와 배송 정보를 입력합니다</a:t>
            </a:r>
            <a:r>
              <a:rPr lang="en-US" altLang="ko-KR" sz="32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.</a:t>
            </a:r>
          </a:p>
          <a:p>
            <a:r>
              <a:rPr lang="ko-KR" altLang="en-US" sz="32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이름</a:t>
            </a:r>
            <a:r>
              <a:rPr lang="en-US" altLang="ko-KR" sz="32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, </a:t>
            </a:r>
            <a:r>
              <a:rPr lang="ko-KR" altLang="en-US" sz="32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연락처</a:t>
            </a:r>
            <a:r>
              <a:rPr lang="en-US" altLang="ko-KR" sz="32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, </a:t>
            </a:r>
            <a:r>
              <a:rPr lang="ko-KR" altLang="en-US" sz="32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주소와 요청사항을 수집합니다</a:t>
            </a:r>
            <a:r>
              <a:rPr lang="en-US" altLang="ko-KR" sz="32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.</a:t>
            </a:r>
            <a:r>
              <a:rPr lang="ko-KR" altLang="en-US" sz="32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 </a:t>
            </a:r>
            <a:endParaRPr lang="en-US" sz="3600" dirty="0"/>
          </a:p>
        </p:txBody>
      </p:sp>
      <p:sp>
        <p:nvSpPr>
          <p:cNvPr id="12" name="Object 23"/>
          <p:cNvSpPr txBox="1"/>
          <p:nvPr/>
        </p:nvSpPr>
        <p:spPr>
          <a:xfrm>
            <a:off x="729526" y="6489583"/>
            <a:ext cx="3892062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결제를 진행하고 나면 자신의 주문 정보를 출력합니다</a:t>
            </a:r>
            <a:endParaRPr lang="en-US" altLang="ko-KR" sz="3200" kern="0" spc="-100" dirty="0" smtClean="0">
              <a:solidFill>
                <a:srgbClr val="DEB98B"/>
              </a:solidFill>
              <a:latin typeface="S-Core Dream 5 Medium" pitchFamily="34" charset="0"/>
            </a:endParaRPr>
          </a:p>
          <a:p>
            <a:r>
              <a:rPr lang="en-US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(</a:t>
            </a:r>
            <a:r>
              <a:rPr lang="ko-KR" altLang="en-US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결제는 실제로 이루어지지 않음</a:t>
            </a:r>
            <a:r>
              <a:rPr lang="en-US" altLang="ko-KR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)</a:t>
            </a:r>
            <a:endParaRPr lang="en-US" sz="2800" dirty="0"/>
          </a:p>
        </p:txBody>
      </p:sp>
      <p:sp>
        <p:nvSpPr>
          <p:cNvPr id="7" name="굽은 화살표 6"/>
          <p:cNvSpPr/>
          <p:nvPr/>
        </p:nvSpPr>
        <p:spPr>
          <a:xfrm rot="5400000">
            <a:off x="13327585" y="2501023"/>
            <a:ext cx="709982" cy="695153"/>
          </a:xfrm>
          <a:prstGeom prst="bentArrow">
            <a:avLst/>
          </a:prstGeom>
          <a:solidFill>
            <a:srgbClr val="BEE4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07" y="857750"/>
            <a:ext cx="2173727" cy="76986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938" y="767054"/>
            <a:ext cx="8266975" cy="8732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3217" y="3026750"/>
            <a:ext cx="4464721" cy="42133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굽은 화살표 14"/>
          <p:cNvSpPr/>
          <p:nvPr/>
        </p:nvSpPr>
        <p:spPr>
          <a:xfrm rot="5400000" flipH="1" flipV="1">
            <a:off x="8413641" y="8599595"/>
            <a:ext cx="640849" cy="648650"/>
          </a:xfrm>
          <a:prstGeom prst="bentArrow">
            <a:avLst/>
          </a:prstGeom>
          <a:solidFill>
            <a:srgbClr val="BEE4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5003" y="4297636"/>
            <a:ext cx="4626350" cy="40099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577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85800" y="1687024"/>
            <a:ext cx="7786575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kern="0" spc="-100" dirty="0" smtClean="0">
                <a:solidFill>
                  <a:srgbClr val="DEB98B"/>
                </a:solidFill>
                <a:latin typeface="S-Core Dream 4 Regular" pitchFamily="34" charset="0"/>
                <a:cs typeface="S-Core Dream 4 Regular" pitchFamily="34" charset="0"/>
              </a:rPr>
              <a:t>공지사항</a:t>
            </a:r>
            <a:r>
              <a:rPr lang="en-US" altLang="ko-KR" sz="2200" kern="0" spc="-100" dirty="0" smtClean="0">
                <a:solidFill>
                  <a:srgbClr val="DEB98B"/>
                </a:solidFill>
                <a:latin typeface="S-Core Dream 4 Regular" pitchFamily="34" charset="0"/>
                <a:cs typeface="S-Core Dream 4 Regular" pitchFamily="34" charset="0"/>
              </a:rPr>
              <a:t>, </a:t>
            </a:r>
            <a:r>
              <a:rPr lang="ko-KR" altLang="en-US" sz="2200" kern="0" spc="-100" dirty="0" smtClean="0">
                <a:solidFill>
                  <a:srgbClr val="DEB98B"/>
                </a:solidFill>
                <a:latin typeface="S-Core Dream 4 Regular" pitchFamily="34" charset="0"/>
                <a:cs typeface="S-Core Dream 4 Regular" pitchFamily="34" charset="0"/>
              </a:rPr>
              <a:t>커뮤니티</a:t>
            </a:r>
            <a:r>
              <a:rPr lang="en-US" altLang="ko-KR" sz="2200" kern="0" spc="-100" dirty="0" smtClean="0">
                <a:solidFill>
                  <a:srgbClr val="DEB98B"/>
                </a:solidFill>
                <a:latin typeface="S-Core Dream 4 Regular" pitchFamily="34" charset="0"/>
                <a:cs typeface="S-Core Dream 4 Regular" pitchFamily="34" charset="0"/>
              </a:rPr>
              <a:t>, </a:t>
            </a:r>
            <a:r>
              <a:rPr lang="ko-KR" altLang="en-US" sz="2200" kern="0" spc="-100" dirty="0" smtClean="0">
                <a:solidFill>
                  <a:srgbClr val="DEB98B"/>
                </a:solidFill>
                <a:latin typeface="S-Core Dream 4 Regular" pitchFamily="34" charset="0"/>
                <a:cs typeface="S-Core Dream 4 Regular" pitchFamily="34" charset="0"/>
              </a:rPr>
              <a:t>질문답변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15307" y="2171700"/>
            <a:ext cx="2308893" cy="117491"/>
            <a:chOff x="8206540" y="2086089"/>
            <a:chExt cx="2308893" cy="11749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06540" y="2086089"/>
              <a:ext cx="2308893" cy="117491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07" y="630396"/>
            <a:ext cx="2173727" cy="7698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800" y="2095500"/>
            <a:ext cx="2981741" cy="29817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7600" y="1263912"/>
            <a:ext cx="9726382" cy="71542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Object 24"/>
          <p:cNvSpPr txBox="1"/>
          <p:nvPr/>
        </p:nvSpPr>
        <p:spPr>
          <a:xfrm>
            <a:off x="582265" y="2453047"/>
            <a:ext cx="4712677" cy="20621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게시판 탭의 </a:t>
            </a:r>
            <a:endParaRPr lang="en-US" altLang="ko-KR" sz="3200" kern="0" spc="-100" dirty="0" smtClean="0">
              <a:solidFill>
                <a:srgbClr val="5EBC88"/>
              </a:solidFill>
              <a:latin typeface="S-Core Dream 3 Light" pitchFamily="34" charset="0"/>
              <a:cs typeface="S-Core Dream 3 Light" pitchFamily="34" charset="0"/>
            </a:endParaRPr>
          </a:p>
          <a:p>
            <a:r>
              <a:rPr lang="ko-KR" altLang="en-US" sz="32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사이드 바 입니다</a:t>
            </a:r>
            <a:endParaRPr lang="en-US" altLang="ko-KR" sz="3200" kern="0" spc="-100" dirty="0" smtClean="0">
              <a:solidFill>
                <a:srgbClr val="5EBC88"/>
              </a:solidFill>
              <a:latin typeface="S-Core Dream 3 Light" pitchFamily="34" charset="0"/>
              <a:cs typeface="S-Core Dream 3 Light" pitchFamily="34" charset="0"/>
            </a:endParaRPr>
          </a:p>
          <a:p>
            <a:r>
              <a:rPr lang="ko-KR" altLang="en-US" sz="32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각각의 게시판을</a:t>
            </a:r>
            <a:endParaRPr lang="en-US" altLang="ko-KR" sz="3200" kern="0" spc="-100" dirty="0" smtClean="0">
              <a:solidFill>
                <a:srgbClr val="5EBC88"/>
              </a:solidFill>
              <a:latin typeface="S-Core Dream 3 Light" pitchFamily="34" charset="0"/>
              <a:cs typeface="S-Core Dream 3 Light" pitchFamily="34" charset="0"/>
            </a:endParaRPr>
          </a:p>
          <a:p>
            <a:r>
              <a:rPr lang="ko-KR" altLang="en-US" sz="32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이동 할 수 있습니다</a:t>
            </a:r>
            <a:endParaRPr lang="en-US" sz="3600" dirty="0"/>
          </a:p>
        </p:txBody>
      </p:sp>
      <p:sp>
        <p:nvSpPr>
          <p:cNvPr id="16" name="Object 23"/>
          <p:cNvSpPr txBox="1"/>
          <p:nvPr/>
        </p:nvSpPr>
        <p:spPr>
          <a:xfrm>
            <a:off x="507548" y="4757797"/>
            <a:ext cx="6246502" cy="20621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한 페이지당 </a:t>
            </a:r>
            <a:r>
              <a:rPr lang="en-US" altLang="ko-KR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10</a:t>
            </a:r>
            <a:r>
              <a:rPr lang="ko-KR" altLang="en-US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개의 게시물을 출력하고 </a:t>
            </a:r>
            <a:r>
              <a:rPr lang="en-US" altLang="ko-KR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10</a:t>
            </a:r>
            <a:r>
              <a:rPr lang="ko-KR" altLang="en-US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페이지 이상의 글이 등록되면 다음버튼으로 페이지를 이동할 수 있습니다</a:t>
            </a:r>
            <a:endParaRPr lang="en-US" sz="28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1588" y="495648"/>
            <a:ext cx="2132462" cy="16222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오른쪽 화살표 8"/>
          <p:cNvSpPr/>
          <p:nvPr/>
        </p:nvSpPr>
        <p:spPr>
          <a:xfrm>
            <a:off x="3596199" y="848789"/>
            <a:ext cx="609600" cy="411361"/>
          </a:xfrm>
          <a:prstGeom prst="rightArrow">
            <a:avLst/>
          </a:prstGeom>
          <a:solidFill>
            <a:srgbClr val="BEE4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bject 24"/>
          <p:cNvSpPr txBox="1"/>
          <p:nvPr/>
        </p:nvSpPr>
        <p:spPr>
          <a:xfrm>
            <a:off x="6976028" y="342725"/>
            <a:ext cx="4712677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게시판 버튼 </a:t>
            </a:r>
            <a:r>
              <a:rPr lang="ko-KR" altLang="en-US" sz="3200" kern="0" spc="-100" dirty="0" err="1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클릭시</a:t>
            </a:r>
            <a:r>
              <a:rPr lang="ko-KR" altLang="en-US" sz="32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 </a:t>
            </a:r>
            <a:r>
              <a:rPr lang="ko-KR" altLang="en-US" sz="3200" kern="0" spc="-100" dirty="0" err="1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드롭다운</a:t>
            </a:r>
            <a:r>
              <a:rPr lang="ko-KR" altLang="en-US" sz="32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 메뉴 출력</a:t>
            </a:r>
            <a:endParaRPr lang="en-US" sz="36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3841" y="6902751"/>
            <a:ext cx="4614759" cy="34268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굽은 화살표 20"/>
          <p:cNvSpPr/>
          <p:nvPr/>
        </p:nvSpPr>
        <p:spPr>
          <a:xfrm rot="10800000">
            <a:off x="8622384" y="8656796"/>
            <a:ext cx="709982" cy="695153"/>
          </a:xfrm>
          <a:prstGeom prst="bentArrow">
            <a:avLst/>
          </a:prstGeom>
          <a:solidFill>
            <a:srgbClr val="BEE4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Object 23"/>
          <p:cNvSpPr txBox="1"/>
          <p:nvPr/>
        </p:nvSpPr>
        <p:spPr>
          <a:xfrm>
            <a:off x="9525000" y="8716497"/>
            <a:ext cx="6246502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검색조건 제목</a:t>
            </a:r>
            <a:r>
              <a:rPr lang="en-US" altLang="ko-KR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, </a:t>
            </a:r>
            <a:r>
              <a:rPr lang="ko-KR" altLang="en-US" sz="3200" kern="0" spc="-100" dirty="0" err="1" smtClean="0">
                <a:solidFill>
                  <a:srgbClr val="DEB98B"/>
                </a:solidFill>
                <a:latin typeface="S-Core Dream 5 Medium" pitchFamily="34" charset="0"/>
              </a:rPr>
              <a:t>검색어</a:t>
            </a:r>
            <a:r>
              <a:rPr lang="ko-KR" altLang="en-US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 </a:t>
            </a:r>
            <a:r>
              <a:rPr lang="en-US" altLang="ko-KR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01 </a:t>
            </a:r>
            <a:r>
              <a:rPr lang="ko-KR" altLang="en-US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검색결과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3495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85800" y="1687024"/>
            <a:ext cx="7786575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kern="0" spc="-100" dirty="0" smtClean="0">
                <a:solidFill>
                  <a:srgbClr val="DEB98B"/>
                </a:solidFill>
                <a:latin typeface="S-Core Dream 4 Regular" pitchFamily="34" charset="0"/>
                <a:cs typeface="S-Core Dream 4 Regular" pitchFamily="34" charset="0"/>
              </a:rPr>
              <a:t>글쓰기 </a:t>
            </a:r>
            <a:r>
              <a:rPr lang="en-US" altLang="ko-KR" sz="2200" kern="0" spc="-100" dirty="0" smtClean="0">
                <a:solidFill>
                  <a:srgbClr val="DEB98B"/>
                </a:solidFill>
                <a:latin typeface="S-Core Dream 4 Regular" pitchFamily="34" charset="0"/>
                <a:cs typeface="S-Core Dream 4 Regular" pitchFamily="34" charset="0"/>
              </a:rPr>
              <a:t>, </a:t>
            </a:r>
            <a:r>
              <a:rPr lang="ko-KR" altLang="en-US" sz="2200" kern="0" spc="-100" dirty="0" smtClean="0">
                <a:solidFill>
                  <a:srgbClr val="DEB98B"/>
                </a:solidFill>
                <a:latin typeface="S-Core Dream 4 Regular" pitchFamily="34" charset="0"/>
                <a:cs typeface="S-Core Dream 4 Regular" pitchFamily="34" charset="0"/>
              </a:rPr>
              <a:t>조회</a:t>
            </a:r>
            <a:r>
              <a:rPr lang="en-US" altLang="ko-KR" sz="2200" kern="0" spc="-100" dirty="0" smtClean="0">
                <a:solidFill>
                  <a:srgbClr val="DEB98B"/>
                </a:solidFill>
                <a:latin typeface="S-Core Dream 4 Regular" pitchFamily="34" charset="0"/>
                <a:cs typeface="S-Core Dream 4 Regular" pitchFamily="34" charset="0"/>
              </a:rPr>
              <a:t>, </a:t>
            </a:r>
            <a:r>
              <a:rPr lang="ko-KR" altLang="en-US" sz="2200" kern="0" spc="-100" dirty="0" smtClean="0">
                <a:solidFill>
                  <a:srgbClr val="DEB98B"/>
                </a:solidFill>
                <a:latin typeface="S-Core Dream 4 Regular" pitchFamily="34" charset="0"/>
                <a:cs typeface="S-Core Dream 4 Regular" pitchFamily="34" charset="0"/>
              </a:rPr>
              <a:t>수정</a:t>
            </a:r>
            <a:r>
              <a:rPr lang="en-US" altLang="ko-KR" sz="2200" kern="0" spc="-100" dirty="0" smtClean="0">
                <a:solidFill>
                  <a:srgbClr val="DEB98B"/>
                </a:solidFill>
                <a:latin typeface="S-Core Dream 4 Regular" pitchFamily="34" charset="0"/>
                <a:cs typeface="S-Core Dream 4 Regular" pitchFamily="34" charset="0"/>
              </a:rPr>
              <a:t>, </a:t>
            </a:r>
            <a:r>
              <a:rPr lang="ko-KR" altLang="en-US" sz="2200" kern="0" spc="-100" dirty="0" smtClean="0">
                <a:solidFill>
                  <a:srgbClr val="DEB98B"/>
                </a:solidFill>
                <a:latin typeface="S-Core Dream 4 Regular" pitchFamily="34" charset="0"/>
                <a:cs typeface="S-Core Dream 4 Regular" pitchFamily="34" charset="0"/>
              </a:rPr>
              <a:t>삭제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15307" y="2171700"/>
            <a:ext cx="2308893" cy="117491"/>
            <a:chOff x="8206540" y="2086089"/>
            <a:chExt cx="2308893" cy="11749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06540" y="2086089"/>
              <a:ext cx="2308893" cy="117491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07" y="630396"/>
            <a:ext cx="2173727" cy="769861"/>
          </a:xfrm>
          <a:prstGeom prst="rect">
            <a:avLst/>
          </a:prstGeom>
        </p:spPr>
      </p:pic>
      <p:sp>
        <p:nvSpPr>
          <p:cNvPr id="15" name="Object 24"/>
          <p:cNvSpPr txBox="1"/>
          <p:nvPr/>
        </p:nvSpPr>
        <p:spPr>
          <a:xfrm>
            <a:off x="582265" y="2453047"/>
            <a:ext cx="4712677" cy="35394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100" dirty="0" err="1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게시글</a:t>
            </a:r>
            <a:r>
              <a:rPr lang="ko-KR" altLang="en-US" sz="32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 등록입니다</a:t>
            </a:r>
            <a:endParaRPr lang="en-US" altLang="ko-KR" sz="3200" kern="0" spc="-100" dirty="0" smtClean="0">
              <a:solidFill>
                <a:srgbClr val="5EBC88"/>
              </a:solidFill>
              <a:latin typeface="S-Core Dream 3 Light" pitchFamily="34" charset="0"/>
              <a:cs typeface="S-Core Dream 3 Light" pitchFamily="34" charset="0"/>
            </a:endParaRPr>
          </a:p>
          <a:p>
            <a:r>
              <a:rPr lang="ko-KR" altLang="en-US" sz="3200" kern="0" spc="-100" dirty="0" smtClean="0">
                <a:solidFill>
                  <a:srgbClr val="5EBC88"/>
                </a:solidFill>
                <a:latin typeface="S-Core Dream 3 Light" pitchFamily="34" charset="0"/>
              </a:rPr>
              <a:t>제목</a:t>
            </a:r>
            <a:r>
              <a:rPr lang="en-US" altLang="ko-KR" sz="3200" kern="0" spc="-100" dirty="0" smtClean="0">
                <a:solidFill>
                  <a:srgbClr val="5EBC88"/>
                </a:solidFill>
                <a:latin typeface="S-Core Dream 3 Light" pitchFamily="34" charset="0"/>
              </a:rPr>
              <a:t>,</a:t>
            </a:r>
            <a:r>
              <a:rPr lang="ko-KR" altLang="en-US" sz="3200" kern="0" spc="-100" dirty="0">
                <a:solidFill>
                  <a:srgbClr val="5EBC88"/>
                </a:solidFill>
                <a:latin typeface="S-Core Dream 3 Light" pitchFamily="34" charset="0"/>
              </a:rPr>
              <a:t> </a:t>
            </a:r>
            <a:r>
              <a:rPr lang="ko-KR" altLang="en-US" sz="3200" kern="0" spc="-100" dirty="0" smtClean="0">
                <a:solidFill>
                  <a:srgbClr val="5EBC88"/>
                </a:solidFill>
                <a:latin typeface="S-Core Dream 3 Light" pitchFamily="34" charset="0"/>
              </a:rPr>
              <a:t>내용</a:t>
            </a:r>
            <a:r>
              <a:rPr lang="en-US" altLang="ko-KR" sz="3200" kern="0" spc="-100" dirty="0" smtClean="0">
                <a:solidFill>
                  <a:srgbClr val="5EBC88"/>
                </a:solidFill>
                <a:latin typeface="S-Core Dream 3 Light" pitchFamily="34" charset="0"/>
              </a:rPr>
              <a:t>, </a:t>
            </a:r>
            <a:r>
              <a:rPr lang="ko-KR" altLang="en-US" sz="3200" kern="0" spc="-100" dirty="0" smtClean="0">
                <a:solidFill>
                  <a:srgbClr val="5EBC88"/>
                </a:solidFill>
                <a:latin typeface="S-Core Dream 3 Light" pitchFamily="34" charset="0"/>
              </a:rPr>
              <a:t>첨부파일을 입력 할 수 있습니다</a:t>
            </a:r>
            <a:r>
              <a:rPr lang="en-US" altLang="ko-KR" sz="3200" kern="0" spc="-100" dirty="0" smtClean="0">
                <a:solidFill>
                  <a:srgbClr val="5EBC88"/>
                </a:solidFill>
                <a:latin typeface="S-Core Dream 3 Light" pitchFamily="34" charset="0"/>
              </a:rPr>
              <a:t>.</a:t>
            </a:r>
          </a:p>
          <a:p>
            <a:r>
              <a:rPr lang="ko-KR" altLang="en-US" sz="3200" kern="0" spc="-100" dirty="0" smtClean="0">
                <a:solidFill>
                  <a:srgbClr val="5EBC88"/>
                </a:solidFill>
                <a:latin typeface="S-Core Dream 3 Light" pitchFamily="34" charset="0"/>
              </a:rPr>
              <a:t>제목과 내용은 반드시 작성하여야 하고 빈 </a:t>
            </a:r>
            <a:r>
              <a:rPr lang="ko-KR" altLang="en-US" sz="3200" kern="0" spc="-100" dirty="0" err="1" smtClean="0">
                <a:solidFill>
                  <a:srgbClr val="5EBC88"/>
                </a:solidFill>
                <a:latin typeface="S-Core Dream 3 Light" pitchFamily="34" charset="0"/>
              </a:rPr>
              <a:t>칸일시</a:t>
            </a:r>
            <a:r>
              <a:rPr lang="ko-KR" altLang="en-US" sz="3200" kern="0" spc="-100" dirty="0" smtClean="0">
                <a:solidFill>
                  <a:srgbClr val="5EBC88"/>
                </a:solidFill>
                <a:latin typeface="S-Core Dream 3 Light" pitchFamily="34" charset="0"/>
              </a:rPr>
              <a:t> </a:t>
            </a:r>
            <a:r>
              <a:rPr lang="ko-KR" altLang="en-US" sz="3200" kern="0" spc="-100" dirty="0" err="1" smtClean="0">
                <a:solidFill>
                  <a:srgbClr val="5EBC88"/>
                </a:solidFill>
                <a:latin typeface="S-Core Dream 3 Light" pitchFamily="34" charset="0"/>
              </a:rPr>
              <a:t>경고창을</a:t>
            </a:r>
            <a:r>
              <a:rPr lang="ko-KR" altLang="en-US" sz="3200" kern="0" spc="-100" dirty="0" smtClean="0">
                <a:solidFill>
                  <a:srgbClr val="5EBC88"/>
                </a:solidFill>
                <a:latin typeface="S-Core Dream 3 Light" pitchFamily="34" charset="0"/>
              </a:rPr>
              <a:t> 띄워 알려줍니다</a:t>
            </a:r>
            <a:endParaRPr lang="en-US" sz="3600" dirty="0"/>
          </a:p>
        </p:txBody>
      </p:sp>
      <p:sp>
        <p:nvSpPr>
          <p:cNvPr id="16" name="Object 23"/>
          <p:cNvSpPr txBox="1"/>
          <p:nvPr/>
        </p:nvSpPr>
        <p:spPr>
          <a:xfrm>
            <a:off x="581455" y="6327613"/>
            <a:ext cx="4369252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올바르지 않게 작성되었으면 </a:t>
            </a:r>
            <a:r>
              <a:rPr lang="ko-KR" altLang="en-US" sz="3200" kern="0" spc="-100" dirty="0" err="1" smtClean="0">
                <a:solidFill>
                  <a:srgbClr val="DEB98B"/>
                </a:solidFill>
                <a:latin typeface="S-Core Dream 5 Medium" pitchFamily="34" charset="0"/>
              </a:rPr>
              <a:t>경고창</a:t>
            </a:r>
            <a:r>
              <a:rPr lang="ko-KR" altLang="en-US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 출력</a:t>
            </a:r>
            <a:endParaRPr 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193" y="866932"/>
            <a:ext cx="6390207" cy="72483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969" y="7845425"/>
            <a:ext cx="6125430" cy="15623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87200" y="5372100"/>
            <a:ext cx="4601217" cy="16861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2857" y="8521925"/>
            <a:ext cx="8440328" cy="11812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Object 24"/>
          <p:cNvSpPr txBox="1"/>
          <p:nvPr/>
        </p:nvSpPr>
        <p:spPr>
          <a:xfrm>
            <a:off x="11916508" y="2453047"/>
            <a:ext cx="4712677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100" dirty="0" err="1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게시글</a:t>
            </a:r>
            <a:r>
              <a:rPr lang="ko-KR" altLang="en-US" sz="32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 등록 버튼 </a:t>
            </a:r>
            <a:r>
              <a:rPr lang="ko-KR" altLang="en-US" sz="3200" kern="0" spc="-100" dirty="0" err="1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클릭시</a:t>
            </a:r>
            <a:r>
              <a:rPr lang="ko-KR" altLang="en-US" sz="32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 게시판 목록으로 돌아가며 </a:t>
            </a:r>
            <a:r>
              <a:rPr lang="ko-KR" altLang="en-US" sz="3200" kern="0" spc="-100" dirty="0" err="1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모달창</a:t>
            </a:r>
            <a:r>
              <a:rPr lang="ko-KR" altLang="en-US" sz="32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 출력으로 등록 사실을 알려줍니다</a:t>
            </a:r>
            <a:endParaRPr lang="en-US" sz="3600" dirty="0"/>
          </a:p>
        </p:txBody>
      </p:sp>
      <p:sp>
        <p:nvSpPr>
          <p:cNvPr id="18" name="오른쪽 화살표 17"/>
          <p:cNvSpPr/>
          <p:nvPr/>
        </p:nvSpPr>
        <p:spPr>
          <a:xfrm rot="5400000">
            <a:off x="14563099" y="7521888"/>
            <a:ext cx="609600" cy="411361"/>
          </a:xfrm>
          <a:prstGeom prst="rightArrow">
            <a:avLst/>
          </a:prstGeom>
          <a:solidFill>
            <a:srgbClr val="BEE4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87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85800" y="1687024"/>
            <a:ext cx="7786575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kern="0" spc="-100" dirty="0" smtClean="0">
                <a:solidFill>
                  <a:srgbClr val="DEB98B"/>
                </a:solidFill>
                <a:latin typeface="S-Core Dream 4 Regular" pitchFamily="34" charset="0"/>
                <a:cs typeface="S-Core Dream 4 Regular" pitchFamily="34" charset="0"/>
              </a:rPr>
              <a:t>글쓰기 </a:t>
            </a:r>
            <a:r>
              <a:rPr lang="en-US" altLang="ko-KR" sz="2200" kern="0" spc="-100" dirty="0" smtClean="0">
                <a:solidFill>
                  <a:srgbClr val="DEB98B"/>
                </a:solidFill>
                <a:latin typeface="S-Core Dream 4 Regular" pitchFamily="34" charset="0"/>
                <a:cs typeface="S-Core Dream 4 Regular" pitchFamily="34" charset="0"/>
              </a:rPr>
              <a:t>, </a:t>
            </a:r>
            <a:r>
              <a:rPr lang="ko-KR" altLang="en-US" sz="2200" kern="0" spc="-100" dirty="0" smtClean="0">
                <a:solidFill>
                  <a:srgbClr val="DEB98B"/>
                </a:solidFill>
                <a:latin typeface="S-Core Dream 4 Regular" pitchFamily="34" charset="0"/>
                <a:cs typeface="S-Core Dream 4 Regular" pitchFamily="34" charset="0"/>
              </a:rPr>
              <a:t>조회</a:t>
            </a:r>
            <a:r>
              <a:rPr lang="en-US" altLang="ko-KR" sz="2200" kern="0" spc="-100" dirty="0" smtClean="0">
                <a:solidFill>
                  <a:srgbClr val="DEB98B"/>
                </a:solidFill>
                <a:latin typeface="S-Core Dream 4 Regular" pitchFamily="34" charset="0"/>
                <a:cs typeface="S-Core Dream 4 Regular" pitchFamily="34" charset="0"/>
              </a:rPr>
              <a:t>, </a:t>
            </a:r>
            <a:r>
              <a:rPr lang="ko-KR" altLang="en-US" sz="2200" kern="0" spc="-100" dirty="0" smtClean="0">
                <a:solidFill>
                  <a:srgbClr val="DEB98B"/>
                </a:solidFill>
                <a:latin typeface="S-Core Dream 4 Regular" pitchFamily="34" charset="0"/>
                <a:cs typeface="S-Core Dream 4 Regular" pitchFamily="34" charset="0"/>
              </a:rPr>
              <a:t>수정</a:t>
            </a:r>
            <a:r>
              <a:rPr lang="en-US" altLang="ko-KR" sz="2200" kern="0" spc="-100" dirty="0" smtClean="0">
                <a:solidFill>
                  <a:srgbClr val="DEB98B"/>
                </a:solidFill>
                <a:latin typeface="S-Core Dream 4 Regular" pitchFamily="34" charset="0"/>
                <a:cs typeface="S-Core Dream 4 Regular" pitchFamily="34" charset="0"/>
              </a:rPr>
              <a:t>, </a:t>
            </a:r>
            <a:r>
              <a:rPr lang="ko-KR" altLang="en-US" sz="2200" kern="0" spc="-100" dirty="0" smtClean="0">
                <a:solidFill>
                  <a:srgbClr val="DEB98B"/>
                </a:solidFill>
                <a:latin typeface="S-Core Dream 4 Regular" pitchFamily="34" charset="0"/>
                <a:cs typeface="S-Core Dream 4 Regular" pitchFamily="34" charset="0"/>
              </a:rPr>
              <a:t>삭제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15307" y="2171700"/>
            <a:ext cx="2308893" cy="117491"/>
            <a:chOff x="8206540" y="2086089"/>
            <a:chExt cx="2308893" cy="11749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06540" y="2086089"/>
              <a:ext cx="2308893" cy="117491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07" y="630396"/>
            <a:ext cx="2173727" cy="769861"/>
          </a:xfrm>
          <a:prstGeom prst="rect">
            <a:avLst/>
          </a:prstGeom>
        </p:spPr>
      </p:pic>
      <p:sp>
        <p:nvSpPr>
          <p:cNvPr id="15" name="Object 24"/>
          <p:cNvSpPr txBox="1"/>
          <p:nvPr/>
        </p:nvSpPr>
        <p:spPr>
          <a:xfrm>
            <a:off x="582265" y="2453047"/>
            <a:ext cx="4712677" cy="20621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100" dirty="0" err="1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게시글</a:t>
            </a:r>
            <a:r>
              <a:rPr lang="ko-KR" altLang="en-US" sz="32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 제목 </a:t>
            </a:r>
            <a:r>
              <a:rPr lang="ko-KR" altLang="en-US" sz="3200" kern="0" spc="-100" dirty="0" err="1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클릭시</a:t>
            </a:r>
            <a:r>
              <a:rPr lang="ko-KR" altLang="en-US" sz="32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 </a:t>
            </a:r>
            <a:r>
              <a:rPr lang="ko-KR" altLang="en-US" sz="3200" kern="0" spc="-100" dirty="0" err="1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조회화면</a:t>
            </a:r>
            <a:r>
              <a:rPr lang="ko-KR" altLang="en-US" sz="32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 입니다</a:t>
            </a:r>
            <a:r>
              <a:rPr lang="en-US" altLang="ko-KR" sz="32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.</a:t>
            </a:r>
          </a:p>
          <a:p>
            <a:r>
              <a:rPr lang="ko-KR" altLang="en-US" sz="3200" kern="0" spc="-100" dirty="0" smtClean="0">
                <a:solidFill>
                  <a:srgbClr val="5EBC88"/>
                </a:solidFill>
                <a:latin typeface="S-Core Dream 3 Light" pitchFamily="34" charset="0"/>
              </a:rPr>
              <a:t>화면의 내용들을 보여줍니다</a:t>
            </a:r>
            <a:r>
              <a:rPr lang="en-US" altLang="ko-KR" sz="3200" kern="0" spc="-100" dirty="0" smtClean="0">
                <a:solidFill>
                  <a:srgbClr val="5EBC88"/>
                </a:solidFill>
                <a:latin typeface="S-Core Dream 3 Light" pitchFamily="34" charset="0"/>
              </a:rPr>
              <a:t>.</a:t>
            </a:r>
            <a:endParaRPr lang="en-US" sz="3600" dirty="0"/>
          </a:p>
        </p:txBody>
      </p:sp>
      <p:sp>
        <p:nvSpPr>
          <p:cNvPr id="16" name="Object 23"/>
          <p:cNvSpPr txBox="1"/>
          <p:nvPr/>
        </p:nvSpPr>
        <p:spPr>
          <a:xfrm>
            <a:off x="528893" y="5210294"/>
            <a:ext cx="4369252" cy="20621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첨부파일을 클릭하여 이미지를 크게 보거나 문서</a:t>
            </a:r>
            <a:r>
              <a:rPr lang="en-US" altLang="ko-KR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,</a:t>
            </a:r>
            <a:r>
              <a:rPr lang="ko-KR" altLang="en-US" sz="3200" kern="0" spc="-100" dirty="0">
                <a:solidFill>
                  <a:srgbClr val="DEB98B"/>
                </a:solidFill>
                <a:latin typeface="S-Core Dream 5 Medium" pitchFamily="34" charset="0"/>
              </a:rPr>
              <a:t> </a:t>
            </a:r>
            <a:r>
              <a:rPr lang="ko-KR" altLang="en-US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파일들을 다운 받을 수 있습니다</a:t>
            </a:r>
            <a:r>
              <a:rPr lang="en-US" altLang="ko-KR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644" y="630396"/>
            <a:ext cx="5866527" cy="8420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27608" y="7315046"/>
            <a:ext cx="1952898" cy="11050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오른쪽 화살표 22"/>
          <p:cNvSpPr/>
          <p:nvPr/>
        </p:nvSpPr>
        <p:spPr>
          <a:xfrm>
            <a:off x="11051981" y="7703939"/>
            <a:ext cx="609600" cy="411361"/>
          </a:xfrm>
          <a:prstGeom prst="rightArrow">
            <a:avLst/>
          </a:prstGeom>
          <a:solidFill>
            <a:srgbClr val="BEE4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Object 24"/>
          <p:cNvSpPr txBox="1"/>
          <p:nvPr/>
        </p:nvSpPr>
        <p:spPr>
          <a:xfrm>
            <a:off x="14146533" y="7079040"/>
            <a:ext cx="3684268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본인이 작성한 글에만 수정</a:t>
            </a:r>
            <a:r>
              <a:rPr lang="en-US" altLang="ko-KR" sz="32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/</a:t>
            </a:r>
            <a:r>
              <a:rPr lang="ko-KR" altLang="en-US" sz="32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삭제 버튼 보이기</a:t>
            </a:r>
            <a:endParaRPr lang="en-US" sz="36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6921" y="1237930"/>
            <a:ext cx="4392681" cy="40579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오른쪽 화살표 24"/>
          <p:cNvSpPr/>
          <p:nvPr/>
        </p:nvSpPr>
        <p:spPr>
          <a:xfrm>
            <a:off x="11051981" y="3492493"/>
            <a:ext cx="609600" cy="411361"/>
          </a:xfrm>
          <a:prstGeom prst="rightArrow">
            <a:avLst/>
          </a:prstGeom>
          <a:solidFill>
            <a:srgbClr val="BEE4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6921" y="5695793"/>
            <a:ext cx="2438740" cy="11241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Object 6"/>
          <p:cNvSpPr txBox="1"/>
          <p:nvPr/>
        </p:nvSpPr>
        <p:spPr>
          <a:xfrm>
            <a:off x="12153615" y="674013"/>
            <a:ext cx="7786575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kern="0" spc="-100" dirty="0" smtClean="0">
                <a:solidFill>
                  <a:srgbClr val="DEB98B"/>
                </a:solidFill>
                <a:latin typeface="S-Core Dream 4 Regular" pitchFamily="34" charset="0"/>
                <a:cs typeface="S-Core Dream 4 Regular" pitchFamily="34" charset="0"/>
              </a:rPr>
              <a:t>첨부파일 이미지</a:t>
            </a:r>
            <a:r>
              <a:rPr lang="en-US" altLang="ko-KR" sz="2200" kern="0" spc="-100" dirty="0" smtClean="0">
                <a:solidFill>
                  <a:srgbClr val="DEB98B"/>
                </a:solidFill>
                <a:latin typeface="S-Core Dream 4 Regular" pitchFamily="34" charset="0"/>
                <a:cs typeface="S-Core Dream 4 Regular" pitchFamily="34" charset="0"/>
              </a:rPr>
              <a:t>, </a:t>
            </a:r>
            <a:r>
              <a:rPr lang="ko-KR" altLang="en-US" sz="2200" kern="0" spc="-100" dirty="0" smtClean="0">
                <a:solidFill>
                  <a:srgbClr val="DEB98B"/>
                </a:solidFill>
                <a:latin typeface="S-Core Dream 4 Regular" pitchFamily="34" charset="0"/>
                <a:cs typeface="S-Core Dream 4 Regular" pitchFamily="34" charset="0"/>
              </a:rPr>
              <a:t>파일 클릭 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13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85800" y="1687024"/>
            <a:ext cx="7786575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kern="0" spc="-100" dirty="0" smtClean="0">
                <a:solidFill>
                  <a:srgbClr val="DEB98B"/>
                </a:solidFill>
                <a:latin typeface="S-Core Dream 4 Regular" pitchFamily="34" charset="0"/>
                <a:cs typeface="S-Core Dream 4 Regular" pitchFamily="34" charset="0"/>
              </a:rPr>
              <a:t>글쓰기 </a:t>
            </a:r>
            <a:r>
              <a:rPr lang="en-US" altLang="ko-KR" sz="2200" kern="0" spc="-100" dirty="0" smtClean="0">
                <a:solidFill>
                  <a:srgbClr val="DEB98B"/>
                </a:solidFill>
                <a:latin typeface="S-Core Dream 4 Regular" pitchFamily="34" charset="0"/>
                <a:cs typeface="S-Core Dream 4 Regular" pitchFamily="34" charset="0"/>
              </a:rPr>
              <a:t>, </a:t>
            </a:r>
            <a:r>
              <a:rPr lang="ko-KR" altLang="en-US" sz="2200" kern="0" spc="-100" dirty="0" smtClean="0">
                <a:solidFill>
                  <a:srgbClr val="DEB98B"/>
                </a:solidFill>
                <a:latin typeface="S-Core Dream 4 Regular" pitchFamily="34" charset="0"/>
                <a:cs typeface="S-Core Dream 4 Regular" pitchFamily="34" charset="0"/>
              </a:rPr>
              <a:t>조회</a:t>
            </a:r>
            <a:r>
              <a:rPr lang="en-US" altLang="ko-KR" sz="2200" kern="0" spc="-100" dirty="0" smtClean="0">
                <a:solidFill>
                  <a:srgbClr val="DEB98B"/>
                </a:solidFill>
                <a:latin typeface="S-Core Dream 4 Regular" pitchFamily="34" charset="0"/>
                <a:cs typeface="S-Core Dream 4 Regular" pitchFamily="34" charset="0"/>
              </a:rPr>
              <a:t>, </a:t>
            </a:r>
            <a:r>
              <a:rPr lang="ko-KR" altLang="en-US" sz="2200" kern="0" spc="-100" dirty="0" smtClean="0">
                <a:solidFill>
                  <a:srgbClr val="DEB98B"/>
                </a:solidFill>
                <a:latin typeface="S-Core Dream 4 Regular" pitchFamily="34" charset="0"/>
                <a:cs typeface="S-Core Dream 4 Regular" pitchFamily="34" charset="0"/>
              </a:rPr>
              <a:t>수정</a:t>
            </a:r>
            <a:r>
              <a:rPr lang="en-US" altLang="ko-KR" sz="2200" kern="0" spc="-100" dirty="0" smtClean="0">
                <a:solidFill>
                  <a:srgbClr val="DEB98B"/>
                </a:solidFill>
                <a:latin typeface="S-Core Dream 4 Regular" pitchFamily="34" charset="0"/>
                <a:cs typeface="S-Core Dream 4 Regular" pitchFamily="34" charset="0"/>
              </a:rPr>
              <a:t>, </a:t>
            </a:r>
            <a:r>
              <a:rPr lang="ko-KR" altLang="en-US" sz="2200" kern="0" spc="-100" dirty="0" smtClean="0">
                <a:solidFill>
                  <a:srgbClr val="DEB98B"/>
                </a:solidFill>
                <a:latin typeface="S-Core Dream 4 Regular" pitchFamily="34" charset="0"/>
                <a:cs typeface="S-Core Dream 4 Regular" pitchFamily="34" charset="0"/>
              </a:rPr>
              <a:t>삭제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15307" y="2171700"/>
            <a:ext cx="2308893" cy="117491"/>
            <a:chOff x="8206540" y="2086089"/>
            <a:chExt cx="2308893" cy="11749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06540" y="2086089"/>
              <a:ext cx="2308893" cy="117491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07" y="630396"/>
            <a:ext cx="2173727" cy="769861"/>
          </a:xfrm>
          <a:prstGeom prst="rect">
            <a:avLst/>
          </a:prstGeom>
        </p:spPr>
      </p:pic>
      <p:sp>
        <p:nvSpPr>
          <p:cNvPr id="15" name="Object 24"/>
          <p:cNvSpPr txBox="1"/>
          <p:nvPr/>
        </p:nvSpPr>
        <p:spPr>
          <a:xfrm>
            <a:off x="582265" y="2453047"/>
            <a:ext cx="4712677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100" dirty="0" err="1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게시글</a:t>
            </a:r>
            <a:r>
              <a:rPr lang="ko-KR" altLang="en-US" sz="32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 아래의 댓글 창 입니다</a:t>
            </a:r>
            <a:endParaRPr lang="en-US" altLang="ko-KR" sz="3200" kern="0" spc="-100" dirty="0" smtClean="0">
              <a:solidFill>
                <a:srgbClr val="5EBC88"/>
              </a:solidFill>
              <a:latin typeface="S-Core Dream 3 Light" pitchFamily="34" charset="0"/>
              <a:cs typeface="S-Core Dream 3 Light" pitchFamily="34" charset="0"/>
            </a:endParaRPr>
          </a:p>
        </p:txBody>
      </p:sp>
      <p:sp>
        <p:nvSpPr>
          <p:cNvPr id="16" name="Object 23"/>
          <p:cNvSpPr txBox="1"/>
          <p:nvPr/>
        </p:nvSpPr>
        <p:spPr>
          <a:xfrm>
            <a:off x="582265" y="3731693"/>
            <a:ext cx="4369252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등록 버튼 </a:t>
            </a:r>
            <a:r>
              <a:rPr lang="ko-KR" altLang="en-US" sz="3200" kern="0" spc="-100" dirty="0" err="1" smtClean="0">
                <a:solidFill>
                  <a:srgbClr val="DEB98B"/>
                </a:solidFill>
                <a:latin typeface="S-Core Dream 5 Medium" pitchFamily="34" charset="0"/>
              </a:rPr>
              <a:t>클릭시</a:t>
            </a:r>
            <a:r>
              <a:rPr lang="ko-KR" altLang="en-US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 댓글을 달 수 있는 </a:t>
            </a:r>
            <a:r>
              <a:rPr lang="ko-KR" altLang="en-US" sz="3200" kern="0" spc="-100" dirty="0" err="1" smtClean="0">
                <a:solidFill>
                  <a:srgbClr val="DEB98B"/>
                </a:solidFill>
                <a:latin typeface="S-Core Dream 5 Medium" pitchFamily="34" charset="0"/>
              </a:rPr>
              <a:t>모달</a:t>
            </a:r>
            <a:r>
              <a:rPr lang="ko-KR" altLang="en-US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 창이 출력되고 내용을 입력하면 등록이 됩니다</a:t>
            </a:r>
            <a:endParaRPr lang="en-US" altLang="ko-KR" sz="3200" kern="0" spc="-100" dirty="0" smtClean="0">
              <a:solidFill>
                <a:srgbClr val="DEB98B"/>
              </a:solidFill>
              <a:latin typeface="S-Core Dream 5 Medium" pitchFamily="34" charset="0"/>
            </a:endParaRPr>
          </a:p>
          <a:p>
            <a:endParaRPr lang="en-US" altLang="ko-KR" sz="3200" kern="0" spc="-100" dirty="0" smtClean="0">
              <a:solidFill>
                <a:srgbClr val="DEB98B"/>
              </a:solidFill>
              <a:latin typeface="S-Core Dream 5 Medium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717" y="1087966"/>
            <a:ext cx="7421011" cy="16290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1888" y="3097291"/>
            <a:ext cx="5048955" cy="31532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0459" y="3097291"/>
            <a:ext cx="6234941" cy="31532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9868" y="6808521"/>
            <a:ext cx="7373379" cy="2648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Object 23"/>
          <p:cNvSpPr txBox="1"/>
          <p:nvPr/>
        </p:nvSpPr>
        <p:spPr>
          <a:xfrm>
            <a:off x="582265" y="7190482"/>
            <a:ext cx="4369252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아이디</a:t>
            </a:r>
            <a:r>
              <a:rPr lang="en-US" altLang="ko-KR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, </a:t>
            </a:r>
            <a:r>
              <a:rPr lang="ko-KR" altLang="en-US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작성일자</a:t>
            </a:r>
            <a:r>
              <a:rPr lang="en-US" altLang="ko-KR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, </a:t>
            </a:r>
            <a:r>
              <a:rPr lang="ko-KR" altLang="en-US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내용을 보여줍니다</a:t>
            </a:r>
            <a:endParaRPr lang="en-US" altLang="ko-KR" sz="3200" kern="0" spc="-100" dirty="0" smtClean="0">
              <a:solidFill>
                <a:srgbClr val="DEB98B"/>
              </a:solidFill>
              <a:latin typeface="S-Core Dream 5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7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85800" y="1687024"/>
            <a:ext cx="7786575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kern="0" spc="-100" dirty="0" smtClean="0">
                <a:solidFill>
                  <a:srgbClr val="DEB98B"/>
                </a:solidFill>
                <a:latin typeface="S-Core Dream 4 Regular" pitchFamily="34" charset="0"/>
                <a:cs typeface="S-Core Dream 4 Regular" pitchFamily="34" charset="0"/>
              </a:rPr>
              <a:t>글쓰기 </a:t>
            </a:r>
            <a:r>
              <a:rPr lang="en-US" altLang="ko-KR" sz="2200" kern="0" spc="-100" dirty="0" smtClean="0">
                <a:solidFill>
                  <a:srgbClr val="DEB98B"/>
                </a:solidFill>
                <a:latin typeface="S-Core Dream 4 Regular" pitchFamily="34" charset="0"/>
                <a:cs typeface="S-Core Dream 4 Regular" pitchFamily="34" charset="0"/>
              </a:rPr>
              <a:t>, </a:t>
            </a:r>
            <a:r>
              <a:rPr lang="ko-KR" altLang="en-US" sz="2200" kern="0" spc="-100" dirty="0" smtClean="0">
                <a:solidFill>
                  <a:srgbClr val="DEB98B"/>
                </a:solidFill>
                <a:latin typeface="S-Core Dream 4 Regular" pitchFamily="34" charset="0"/>
                <a:cs typeface="S-Core Dream 4 Regular" pitchFamily="34" charset="0"/>
              </a:rPr>
              <a:t>조회</a:t>
            </a:r>
            <a:r>
              <a:rPr lang="en-US" altLang="ko-KR" sz="2200" kern="0" spc="-100" dirty="0" smtClean="0">
                <a:solidFill>
                  <a:srgbClr val="DEB98B"/>
                </a:solidFill>
                <a:latin typeface="S-Core Dream 4 Regular" pitchFamily="34" charset="0"/>
                <a:cs typeface="S-Core Dream 4 Regular" pitchFamily="34" charset="0"/>
              </a:rPr>
              <a:t>, </a:t>
            </a:r>
            <a:r>
              <a:rPr lang="ko-KR" altLang="en-US" sz="2200" kern="0" spc="-100" dirty="0" smtClean="0">
                <a:solidFill>
                  <a:srgbClr val="DEB98B"/>
                </a:solidFill>
                <a:latin typeface="S-Core Dream 4 Regular" pitchFamily="34" charset="0"/>
                <a:cs typeface="S-Core Dream 4 Regular" pitchFamily="34" charset="0"/>
              </a:rPr>
              <a:t>수정</a:t>
            </a:r>
            <a:r>
              <a:rPr lang="en-US" altLang="ko-KR" sz="2200" kern="0" spc="-100" dirty="0" smtClean="0">
                <a:solidFill>
                  <a:srgbClr val="DEB98B"/>
                </a:solidFill>
                <a:latin typeface="S-Core Dream 4 Regular" pitchFamily="34" charset="0"/>
                <a:cs typeface="S-Core Dream 4 Regular" pitchFamily="34" charset="0"/>
              </a:rPr>
              <a:t>, </a:t>
            </a:r>
            <a:r>
              <a:rPr lang="ko-KR" altLang="en-US" sz="2200" kern="0" spc="-100" dirty="0" smtClean="0">
                <a:solidFill>
                  <a:srgbClr val="DEB98B"/>
                </a:solidFill>
                <a:latin typeface="S-Core Dream 4 Regular" pitchFamily="34" charset="0"/>
                <a:cs typeface="S-Core Dream 4 Regular" pitchFamily="34" charset="0"/>
              </a:rPr>
              <a:t>삭제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15307" y="2171700"/>
            <a:ext cx="2308893" cy="117491"/>
            <a:chOff x="8206540" y="2086089"/>
            <a:chExt cx="2308893" cy="11749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06540" y="2086089"/>
              <a:ext cx="2308893" cy="117491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07" y="630396"/>
            <a:ext cx="2173727" cy="769861"/>
          </a:xfrm>
          <a:prstGeom prst="rect">
            <a:avLst/>
          </a:prstGeom>
        </p:spPr>
      </p:pic>
      <p:sp>
        <p:nvSpPr>
          <p:cNvPr id="15" name="Object 24"/>
          <p:cNvSpPr txBox="1"/>
          <p:nvPr/>
        </p:nvSpPr>
        <p:spPr>
          <a:xfrm>
            <a:off x="582265" y="2453047"/>
            <a:ext cx="471267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댓글 수정 및 삭제입니다</a:t>
            </a:r>
            <a:endParaRPr lang="en-US" altLang="ko-KR" sz="3200" kern="0" spc="-100" dirty="0" smtClean="0">
              <a:solidFill>
                <a:srgbClr val="5EBC88"/>
              </a:solidFill>
              <a:latin typeface="S-Core Dream 3 Light" pitchFamily="34" charset="0"/>
              <a:cs typeface="S-Core Dream 3 Light" pitchFamily="34" charset="0"/>
            </a:endParaRPr>
          </a:p>
        </p:txBody>
      </p:sp>
      <p:sp>
        <p:nvSpPr>
          <p:cNvPr id="16" name="Object 23"/>
          <p:cNvSpPr txBox="1"/>
          <p:nvPr/>
        </p:nvSpPr>
        <p:spPr>
          <a:xfrm>
            <a:off x="582265" y="3731693"/>
            <a:ext cx="4369252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등록된 댓글을 클릭하면 수정 및 삭제를 할 수 있는 </a:t>
            </a:r>
            <a:r>
              <a:rPr lang="ko-KR" altLang="en-US" sz="3200" kern="0" spc="-100" dirty="0" err="1" smtClean="0">
                <a:solidFill>
                  <a:srgbClr val="DEB98B"/>
                </a:solidFill>
                <a:latin typeface="S-Core Dream 5 Medium" pitchFamily="34" charset="0"/>
              </a:rPr>
              <a:t>모달</a:t>
            </a:r>
            <a:r>
              <a:rPr lang="ko-KR" altLang="en-US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 창이 출력됩니다</a:t>
            </a:r>
            <a:endParaRPr lang="en-US" altLang="ko-KR" sz="3200" kern="0" spc="-100" dirty="0">
              <a:solidFill>
                <a:srgbClr val="DEB98B"/>
              </a:solidFill>
              <a:latin typeface="S-Core Dream 5 Medium" pitchFamily="34" charset="0"/>
            </a:endParaRPr>
          </a:p>
          <a:p>
            <a:r>
              <a:rPr lang="ko-KR" altLang="en-US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내용을 수정 할 수 있습니다</a:t>
            </a:r>
            <a:endParaRPr lang="en-US" altLang="ko-KR" sz="3200" kern="0" spc="-100" dirty="0" smtClean="0">
              <a:solidFill>
                <a:srgbClr val="DEB98B"/>
              </a:solidFill>
              <a:latin typeface="S-Core Dream 5 Medium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894" y="633327"/>
            <a:ext cx="7373379" cy="2648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Object 23"/>
          <p:cNvSpPr txBox="1"/>
          <p:nvPr/>
        </p:nvSpPr>
        <p:spPr>
          <a:xfrm>
            <a:off x="582265" y="7190482"/>
            <a:ext cx="4369252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수정이 완료되면 변경된 내용과 </a:t>
            </a:r>
            <a:r>
              <a:rPr lang="ko-KR" altLang="en-US" sz="3200" kern="0" spc="-100" dirty="0" err="1" smtClean="0">
                <a:solidFill>
                  <a:srgbClr val="DEB98B"/>
                </a:solidFill>
                <a:latin typeface="S-Core Dream 5 Medium" pitchFamily="34" charset="0"/>
              </a:rPr>
              <a:t>수정일자를</a:t>
            </a:r>
            <a:r>
              <a:rPr lang="ko-KR" altLang="en-US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 출력합니다</a:t>
            </a:r>
            <a:endParaRPr lang="en-US" altLang="ko-KR" sz="3200" kern="0" spc="-100" dirty="0" smtClean="0">
              <a:solidFill>
                <a:srgbClr val="DEB98B"/>
              </a:solidFill>
              <a:latin typeface="S-Core Dream 5 Medium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894" y="3467100"/>
            <a:ext cx="4858428" cy="35056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폭발 1 9"/>
          <p:cNvSpPr/>
          <p:nvPr/>
        </p:nvSpPr>
        <p:spPr>
          <a:xfrm>
            <a:off x="9268998" y="1250151"/>
            <a:ext cx="1703802" cy="1202896"/>
          </a:xfrm>
          <a:prstGeom prst="irregularSeal1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클릭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8642" y="7200901"/>
            <a:ext cx="7401958" cy="2590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82400" y="3855340"/>
            <a:ext cx="4334480" cy="12670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72874" y="5172053"/>
            <a:ext cx="4344006" cy="12765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오른쪽 화살표 21"/>
          <p:cNvSpPr/>
          <p:nvPr/>
        </p:nvSpPr>
        <p:spPr>
          <a:xfrm>
            <a:off x="10439561" y="5014263"/>
            <a:ext cx="609600" cy="411361"/>
          </a:xfrm>
          <a:prstGeom prst="rightArrow">
            <a:avLst/>
          </a:prstGeom>
          <a:solidFill>
            <a:srgbClr val="BEE4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Object 24"/>
          <p:cNvSpPr txBox="1"/>
          <p:nvPr/>
        </p:nvSpPr>
        <p:spPr>
          <a:xfrm>
            <a:off x="12761252" y="2453047"/>
            <a:ext cx="4712677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아이디 값을 대조하여 본인만 수정</a:t>
            </a:r>
            <a:r>
              <a:rPr lang="en-US" altLang="ko-KR" sz="32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,</a:t>
            </a:r>
            <a:r>
              <a:rPr lang="ko-KR" altLang="en-US" sz="32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삭제 가능</a:t>
            </a:r>
            <a:endParaRPr lang="en-US" altLang="ko-KR" sz="3200" kern="0" spc="-100" dirty="0" smtClean="0">
              <a:solidFill>
                <a:srgbClr val="5EBC88"/>
              </a:solidFill>
              <a:latin typeface="S-Core Dream 3 Light" pitchFamily="34" charset="0"/>
              <a:cs typeface="S-Core Dream 3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48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85800" y="1687024"/>
            <a:ext cx="7786575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kern="0" spc="-100" dirty="0" smtClean="0">
                <a:solidFill>
                  <a:srgbClr val="DEB98B"/>
                </a:solidFill>
                <a:latin typeface="S-Core Dream 4 Regular" pitchFamily="34" charset="0"/>
                <a:cs typeface="S-Core Dream 4 Regular" pitchFamily="34" charset="0"/>
              </a:rPr>
              <a:t>회원 정보 조회</a:t>
            </a:r>
            <a:r>
              <a:rPr lang="en-US" altLang="ko-KR" sz="2200" kern="0" spc="-100" dirty="0" smtClean="0">
                <a:solidFill>
                  <a:srgbClr val="DEB98B"/>
                </a:solidFill>
                <a:latin typeface="S-Core Dream 4 Regular" pitchFamily="34" charset="0"/>
                <a:cs typeface="S-Core Dream 4 Regular" pitchFamily="34" charset="0"/>
              </a:rPr>
              <a:t>, </a:t>
            </a:r>
            <a:r>
              <a:rPr lang="ko-KR" altLang="en-US" sz="2200" kern="0" spc="-100" dirty="0" smtClean="0">
                <a:solidFill>
                  <a:srgbClr val="DEB98B"/>
                </a:solidFill>
                <a:latin typeface="S-Core Dream 4 Regular" pitchFamily="34" charset="0"/>
                <a:cs typeface="S-Core Dream 4 Regular" pitchFamily="34" charset="0"/>
              </a:rPr>
              <a:t>수정</a:t>
            </a:r>
            <a:r>
              <a:rPr lang="en-US" altLang="ko-KR" sz="2200" kern="0" spc="-100" dirty="0" smtClean="0">
                <a:solidFill>
                  <a:srgbClr val="DEB98B"/>
                </a:solidFill>
                <a:latin typeface="S-Core Dream 4 Regular" pitchFamily="34" charset="0"/>
                <a:cs typeface="S-Core Dream 4 Regular" pitchFamily="34" charset="0"/>
              </a:rPr>
              <a:t>, </a:t>
            </a:r>
            <a:r>
              <a:rPr lang="ko-KR" altLang="en-US" sz="2200" kern="0" spc="-100" dirty="0" smtClean="0">
                <a:solidFill>
                  <a:srgbClr val="DEB98B"/>
                </a:solidFill>
                <a:latin typeface="S-Core Dream 4 Regular" pitchFamily="34" charset="0"/>
                <a:cs typeface="S-Core Dream 4 Regular" pitchFamily="34" charset="0"/>
              </a:rPr>
              <a:t>탈퇴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15307" y="2171700"/>
            <a:ext cx="2308893" cy="117491"/>
            <a:chOff x="8206540" y="2086089"/>
            <a:chExt cx="2308893" cy="11749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06540" y="2086089"/>
              <a:ext cx="2308893" cy="117491"/>
            </a:xfrm>
            <a:prstGeom prst="rect">
              <a:avLst/>
            </a:prstGeom>
          </p:spPr>
        </p:pic>
      </p:grpSp>
      <p:sp>
        <p:nvSpPr>
          <p:cNvPr id="15" name="Object 24"/>
          <p:cNvSpPr txBox="1"/>
          <p:nvPr/>
        </p:nvSpPr>
        <p:spPr>
          <a:xfrm>
            <a:off x="582265" y="2453047"/>
            <a:ext cx="4712677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100" dirty="0" err="1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마이페이지의</a:t>
            </a:r>
            <a:r>
              <a:rPr lang="ko-KR" altLang="en-US" sz="32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 회원정보입니다</a:t>
            </a:r>
            <a:endParaRPr lang="en-US" altLang="ko-KR" sz="3200" kern="0" spc="-100" dirty="0" smtClean="0">
              <a:solidFill>
                <a:srgbClr val="5EBC88"/>
              </a:solidFill>
              <a:latin typeface="S-Core Dream 3 Light" pitchFamily="34" charset="0"/>
              <a:cs typeface="S-Core Dream 3 Light" pitchFamily="34" charset="0"/>
            </a:endParaRPr>
          </a:p>
        </p:txBody>
      </p:sp>
      <p:sp>
        <p:nvSpPr>
          <p:cNvPr id="16" name="Object 23"/>
          <p:cNvSpPr txBox="1"/>
          <p:nvPr/>
        </p:nvSpPr>
        <p:spPr>
          <a:xfrm>
            <a:off x="582265" y="3731693"/>
            <a:ext cx="4369252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100" dirty="0" err="1" smtClean="0">
                <a:solidFill>
                  <a:srgbClr val="DEB98B"/>
                </a:solidFill>
                <a:latin typeface="S-Core Dream 5 Medium" pitchFamily="34" charset="0"/>
              </a:rPr>
              <a:t>회원번호</a:t>
            </a:r>
            <a:r>
              <a:rPr lang="en-US" altLang="ko-KR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, </a:t>
            </a:r>
            <a:r>
              <a:rPr lang="ko-KR" altLang="en-US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아이디</a:t>
            </a:r>
            <a:r>
              <a:rPr lang="en-US" altLang="ko-KR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, </a:t>
            </a:r>
            <a:r>
              <a:rPr lang="ko-KR" altLang="en-US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이름</a:t>
            </a:r>
            <a:r>
              <a:rPr lang="en-US" altLang="ko-KR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, </a:t>
            </a:r>
            <a:r>
              <a:rPr lang="ko-KR" altLang="en-US" sz="3200" kern="0" spc="-100" dirty="0" err="1" smtClean="0">
                <a:solidFill>
                  <a:srgbClr val="DEB98B"/>
                </a:solidFill>
                <a:latin typeface="S-Core Dream 5 Medium" pitchFamily="34" charset="0"/>
              </a:rPr>
              <a:t>계정활성화</a:t>
            </a:r>
            <a:r>
              <a:rPr lang="ko-KR" altLang="en-US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 상태</a:t>
            </a:r>
            <a:r>
              <a:rPr lang="en-US" altLang="ko-KR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, </a:t>
            </a:r>
            <a:r>
              <a:rPr lang="ko-KR" altLang="en-US" sz="3200" kern="0" spc="-100" dirty="0" err="1" smtClean="0">
                <a:solidFill>
                  <a:srgbClr val="DEB98B"/>
                </a:solidFill>
                <a:latin typeface="S-Core Dream 5 Medium" pitchFamily="34" charset="0"/>
              </a:rPr>
              <a:t>가입일자를</a:t>
            </a:r>
            <a:r>
              <a:rPr lang="ko-KR" altLang="en-US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 보여줍니다</a:t>
            </a:r>
            <a:endParaRPr lang="en-US" altLang="ko-KR" sz="3200" kern="0" spc="-100" dirty="0" smtClean="0">
              <a:solidFill>
                <a:srgbClr val="DEB98B"/>
              </a:solidFill>
              <a:latin typeface="S-Core Dream 5 Medium" pitchFamily="34" charset="0"/>
            </a:endParaRPr>
          </a:p>
        </p:txBody>
      </p:sp>
      <p:sp>
        <p:nvSpPr>
          <p:cNvPr id="27" name="Object 23"/>
          <p:cNvSpPr txBox="1"/>
          <p:nvPr/>
        </p:nvSpPr>
        <p:spPr>
          <a:xfrm>
            <a:off x="582265" y="5986243"/>
            <a:ext cx="4369252" cy="20621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수정 항목에서는 이름</a:t>
            </a:r>
            <a:r>
              <a:rPr lang="en-US" altLang="ko-KR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,</a:t>
            </a:r>
            <a:r>
              <a:rPr lang="ko-KR" altLang="en-US" sz="3200" kern="0" spc="-100" dirty="0">
                <a:solidFill>
                  <a:srgbClr val="DEB98B"/>
                </a:solidFill>
                <a:latin typeface="S-Core Dream 5 Medium" pitchFamily="34" charset="0"/>
              </a:rPr>
              <a:t> </a:t>
            </a:r>
            <a:r>
              <a:rPr lang="ko-KR" altLang="en-US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성별</a:t>
            </a:r>
            <a:r>
              <a:rPr lang="en-US" altLang="ko-KR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, </a:t>
            </a:r>
            <a:r>
              <a:rPr lang="ko-KR" altLang="en-US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이메일</a:t>
            </a:r>
            <a:r>
              <a:rPr lang="en-US" altLang="ko-KR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, </a:t>
            </a:r>
            <a:r>
              <a:rPr lang="ko-KR" altLang="en-US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주소</a:t>
            </a:r>
            <a:r>
              <a:rPr lang="en-US" altLang="ko-KR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, </a:t>
            </a:r>
            <a:r>
              <a:rPr lang="ko-KR" altLang="en-US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전화번호를 수정 가능합니다</a:t>
            </a:r>
            <a:endParaRPr lang="en-US" altLang="ko-KR" sz="3200" kern="0" spc="-100" dirty="0" smtClean="0">
              <a:solidFill>
                <a:srgbClr val="DEB98B"/>
              </a:solidFill>
              <a:latin typeface="S-Core Dream 5 Medium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07" y="633327"/>
            <a:ext cx="2173727" cy="7698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4227" y="597531"/>
            <a:ext cx="8116433" cy="31341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025" y="3327111"/>
            <a:ext cx="4790927" cy="63883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733" y="3327111"/>
            <a:ext cx="4895854" cy="62476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7255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85800" y="1687024"/>
            <a:ext cx="7786575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kern="0" spc="-100" dirty="0" smtClean="0">
                <a:solidFill>
                  <a:srgbClr val="DEB98B"/>
                </a:solidFill>
                <a:latin typeface="S-Core Dream 4 Regular" pitchFamily="34" charset="0"/>
                <a:cs typeface="S-Core Dream 4 Regular" pitchFamily="34" charset="0"/>
              </a:rPr>
              <a:t>회원 정보 조회</a:t>
            </a:r>
            <a:r>
              <a:rPr lang="en-US" altLang="ko-KR" sz="2200" kern="0" spc="-100" dirty="0" smtClean="0">
                <a:solidFill>
                  <a:srgbClr val="DEB98B"/>
                </a:solidFill>
                <a:latin typeface="S-Core Dream 4 Regular" pitchFamily="34" charset="0"/>
                <a:cs typeface="S-Core Dream 4 Regular" pitchFamily="34" charset="0"/>
              </a:rPr>
              <a:t>, </a:t>
            </a:r>
            <a:r>
              <a:rPr lang="ko-KR" altLang="en-US" sz="2200" kern="0" spc="-100" dirty="0" smtClean="0">
                <a:solidFill>
                  <a:srgbClr val="DEB98B"/>
                </a:solidFill>
                <a:latin typeface="S-Core Dream 4 Regular" pitchFamily="34" charset="0"/>
                <a:cs typeface="S-Core Dream 4 Regular" pitchFamily="34" charset="0"/>
              </a:rPr>
              <a:t>수정</a:t>
            </a:r>
            <a:r>
              <a:rPr lang="en-US" altLang="ko-KR" sz="2200" kern="0" spc="-100" dirty="0" smtClean="0">
                <a:solidFill>
                  <a:srgbClr val="DEB98B"/>
                </a:solidFill>
                <a:latin typeface="S-Core Dream 4 Regular" pitchFamily="34" charset="0"/>
                <a:cs typeface="S-Core Dream 4 Regular" pitchFamily="34" charset="0"/>
              </a:rPr>
              <a:t>, </a:t>
            </a:r>
            <a:r>
              <a:rPr lang="ko-KR" altLang="en-US" sz="2200" kern="0" spc="-100" dirty="0" smtClean="0">
                <a:solidFill>
                  <a:srgbClr val="DEB98B"/>
                </a:solidFill>
                <a:latin typeface="S-Core Dream 4 Regular" pitchFamily="34" charset="0"/>
                <a:cs typeface="S-Core Dream 4 Regular" pitchFamily="34" charset="0"/>
              </a:rPr>
              <a:t>탈퇴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15307" y="2171700"/>
            <a:ext cx="2308893" cy="117491"/>
            <a:chOff x="8206540" y="2086089"/>
            <a:chExt cx="2308893" cy="11749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06540" y="2086089"/>
              <a:ext cx="2308893" cy="117491"/>
            </a:xfrm>
            <a:prstGeom prst="rect">
              <a:avLst/>
            </a:prstGeom>
          </p:spPr>
        </p:pic>
      </p:grpSp>
      <p:sp>
        <p:nvSpPr>
          <p:cNvPr id="15" name="Object 24"/>
          <p:cNvSpPr txBox="1"/>
          <p:nvPr/>
        </p:nvSpPr>
        <p:spPr>
          <a:xfrm>
            <a:off x="582265" y="2453047"/>
            <a:ext cx="471267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관리자 페이지입니다</a:t>
            </a:r>
            <a:endParaRPr lang="en-US" altLang="ko-KR" sz="3200" kern="0" spc="-100" dirty="0" smtClean="0">
              <a:solidFill>
                <a:srgbClr val="5EBC88"/>
              </a:solidFill>
              <a:latin typeface="S-Core Dream 3 Light" pitchFamily="34" charset="0"/>
              <a:cs typeface="S-Core Dream 3 Light" pitchFamily="34" charset="0"/>
            </a:endParaRPr>
          </a:p>
        </p:txBody>
      </p:sp>
      <p:sp>
        <p:nvSpPr>
          <p:cNvPr id="16" name="Object 23"/>
          <p:cNvSpPr txBox="1"/>
          <p:nvPr/>
        </p:nvSpPr>
        <p:spPr>
          <a:xfrm>
            <a:off x="582265" y="3731693"/>
            <a:ext cx="4369252" cy="20621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만약 계정 권한이 관리자라면 </a:t>
            </a:r>
            <a:r>
              <a:rPr lang="ko-KR" altLang="en-US" sz="3200" kern="0" spc="-100" dirty="0" err="1" smtClean="0">
                <a:solidFill>
                  <a:srgbClr val="DEB98B"/>
                </a:solidFill>
                <a:latin typeface="S-Core Dream 5 Medium" pitchFamily="34" charset="0"/>
              </a:rPr>
              <a:t>마이페이지</a:t>
            </a:r>
            <a:r>
              <a:rPr lang="ko-KR" altLang="en-US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 대신 관리자 페이지가 활성화됩니다</a:t>
            </a:r>
            <a:endParaRPr lang="en-US" altLang="ko-KR" sz="3200" kern="0" spc="-100" dirty="0" smtClean="0">
              <a:solidFill>
                <a:srgbClr val="DEB98B"/>
              </a:solidFill>
              <a:latin typeface="S-Core Dream 5 Medium" pitchFamily="34" charset="0"/>
            </a:endParaRPr>
          </a:p>
        </p:txBody>
      </p:sp>
      <p:sp>
        <p:nvSpPr>
          <p:cNvPr id="27" name="Object 23"/>
          <p:cNvSpPr txBox="1"/>
          <p:nvPr/>
        </p:nvSpPr>
        <p:spPr>
          <a:xfrm>
            <a:off x="582265" y="5986243"/>
            <a:ext cx="4369252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관리자는 모든 </a:t>
            </a:r>
            <a:r>
              <a:rPr lang="ko-KR" altLang="en-US" sz="3200" kern="0" spc="-100" dirty="0" err="1" smtClean="0">
                <a:solidFill>
                  <a:srgbClr val="DEB98B"/>
                </a:solidFill>
                <a:latin typeface="S-Core Dream 5 Medium" pitchFamily="34" charset="0"/>
              </a:rPr>
              <a:t>계정정보에</a:t>
            </a:r>
            <a:r>
              <a:rPr lang="ko-KR" altLang="en-US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 접근하여 수정</a:t>
            </a:r>
            <a:r>
              <a:rPr lang="en-US" altLang="ko-KR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, </a:t>
            </a:r>
            <a:r>
              <a:rPr lang="ko-KR" altLang="en-US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탈퇴가 가능하며 추가로 회원등급 수정이 가능합니다</a:t>
            </a:r>
            <a:r>
              <a:rPr lang="en-US" altLang="ko-KR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169" y="617203"/>
            <a:ext cx="2170137" cy="76986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658" y="617203"/>
            <a:ext cx="5682680" cy="7810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8600" y="617203"/>
            <a:ext cx="3387596" cy="31144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오른쪽 화살표 21"/>
          <p:cNvSpPr/>
          <p:nvPr/>
        </p:nvSpPr>
        <p:spPr>
          <a:xfrm>
            <a:off x="10878169" y="2626461"/>
            <a:ext cx="609600" cy="411361"/>
          </a:xfrm>
          <a:prstGeom prst="rightArrow">
            <a:avLst/>
          </a:prstGeom>
          <a:solidFill>
            <a:srgbClr val="BEE4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36289" y="2090152"/>
            <a:ext cx="3387596" cy="36099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39058" y="4807996"/>
            <a:ext cx="4182059" cy="11145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03443" y="6146119"/>
            <a:ext cx="3600273" cy="35356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Object 23"/>
          <p:cNvSpPr txBox="1"/>
          <p:nvPr/>
        </p:nvSpPr>
        <p:spPr>
          <a:xfrm>
            <a:off x="11658600" y="3933656"/>
            <a:ext cx="2581858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다른 값 </a:t>
            </a:r>
            <a:r>
              <a:rPr lang="ko-KR" altLang="en-US" sz="3200" kern="0" spc="-100" dirty="0" err="1" smtClean="0">
                <a:solidFill>
                  <a:srgbClr val="DEB98B"/>
                </a:solidFill>
                <a:latin typeface="S-Core Dream 5 Medium" pitchFamily="34" charset="0"/>
              </a:rPr>
              <a:t>입력시</a:t>
            </a:r>
            <a:r>
              <a:rPr lang="ko-KR" altLang="en-US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 </a:t>
            </a:r>
            <a:r>
              <a:rPr lang="ko-KR" altLang="en-US" sz="3200" kern="0" spc="-100" dirty="0" err="1" smtClean="0">
                <a:solidFill>
                  <a:srgbClr val="DEB98B"/>
                </a:solidFill>
                <a:latin typeface="S-Core Dream 5 Medium" pitchFamily="34" charset="0"/>
              </a:rPr>
              <a:t>경고창</a:t>
            </a:r>
            <a:endParaRPr lang="en-US" altLang="ko-KR" sz="3200" kern="0" spc="-100" dirty="0" smtClean="0">
              <a:solidFill>
                <a:srgbClr val="DEB98B"/>
              </a:solidFill>
              <a:latin typeface="S-Core Dream 5 Medium" pitchFamily="34" charset="0"/>
            </a:endParaRPr>
          </a:p>
        </p:txBody>
      </p:sp>
      <p:sp>
        <p:nvSpPr>
          <p:cNvPr id="25" name="Object 23"/>
          <p:cNvSpPr txBox="1"/>
          <p:nvPr/>
        </p:nvSpPr>
        <p:spPr>
          <a:xfrm>
            <a:off x="15149731" y="7263515"/>
            <a:ext cx="2581858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올바른 값 </a:t>
            </a:r>
            <a:r>
              <a:rPr lang="ko-KR" altLang="en-US" sz="3200" kern="0" spc="-100" dirty="0" err="1" smtClean="0">
                <a:solidFill>
                  <a:srgbClr val="DEB98B"/>
                </a:solidFill>
                <a:latin typeface="S-Core Dream 5 Medium" pitchFamily="34" charset="0"/>
              </a:rPr>
              <a:t>입력시</a:t>
            </a:r>
            <a:r>
              <a:rPr lang="ko-KR" altLang="en-US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 수정 성공</a:t>
            </a:r>
            <a:endParaRPr lang="en-US" altLang="ko-KR" sz="3200" kern="0" spc="-100" dirty="0" smtClean="0">
              <a:solidFill>
                <a:srgbClr val="DEB98B"/>
              </a:solidFill>
              <a:latin typeface="S-Core Dream 5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85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90600" y="839246"/>
            <a:ext cx="7786575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600" kern="0" spc="-200" dirty="0" smtClean="0">
                <a:solidFill>
                  <a:srgbClr val="5EBC8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소개</a:t>
            </a:r>
            <a:r>
              <a:rPr lang="en-US" altLang="ko-KR" sz="4800" kern="0" spc="-200" dirty="0" smtClean="0">
                <a:solidFill>
                  <a:srgbClr val="5EBC88"/>
                </a:solidFill>
                <a:latin typeface="S-Core Dream 9 Black" pitchFamily="34" charset="0"/>
              </a:rPr>
              <a:t>	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652642" y="2400763"/>
            <a:ext cx="1093049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kern="0" spc="-100" dirty="0" smtClean="0">
                <a:solidFill>
                  <a:srgbClr val="DEB98B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사용자들이 동물을 분양 등록 또는 신청 할 수 있는 사이트</a:t>
            </a:r>
            <a:endParaRPr lang="en-US" altLang="ko-KR" sz="2800" kern="0" spc="-100" dirty="0" smtClean="0">
              <a:solidFill>
                <a:srgbClr val="DEB98B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31874" y="4071043"/>
            <a:ext cx="183821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kern="0" spc="-1600" dirty="0" smtClean="0">
                <a:solidFill>
                  <a:srgbClr val="5EBC88"/>
                </a:solidFill>
                <a:latin typeface="S-Core Dream 6 Bold" pitchFamily="34" charset="0"/>
                <a:cs typeface="S-Core Dream 6 Bold" pitchFamily="34" charset="0"/>
              </a:rPr>
              <a:t>1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8223752" y="4071043"/>
            <a:ext cx="183821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kern="0" spc="-1600" dirty="0" smtClean="0">
                <a:solidFill>
                  <a:srgbClr val="5EBC88"/>
                </a:solidFill>
                <a:latin typeface="S-Core Dream 6 Bold" pitchFamily="34" charset="0"/>
                <a:cs typeface="S-Core Dream 6 Bold" pitchFamily="34" charset="0"/>
              </a:rPr>
              <a:t>2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2715630" y="4071043"/>
            <a:ext cx="183821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kern="0" spc="-1600" dirty="0" smtClean="0">
                <a:solidFill>
                  <a:srgbClr val="5EBC88"/>
                </a:solidFill>
                <a:latin typeface="S-Core Dream 6 Bold" pitchFamily="34" charset="0"/>
                <a:cs typeface="S-Core Dream 6 Bold" pitchFamily="34" charset="0"/>
              </a:rPr>
              <a:t>3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3770824" y="5671003"/>
            <a:ext cx="3736317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kern="0" spc="-100" dirty="0" smtClean="0">
                <a:solidFill>
                  <a:srgbClr val="DEB98B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</a:t>
            </a:r>
            <a:endParaRPr lang="en-US" altLang="ko-KR" sz="2800" kern="0" spc="-100" dirty="0" smtClean="0">
              <a:solidFill>
                <a:srgbClr val="DEB98B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2800" kern="0" spc="-100" dirty="0" smtClean="0">
                <a:solidFill>
                  <a:srgbClr val="DEB98B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개발 도구 </a:t>
            </a:r>
            <a:endParaRPr lang="en-US" altLang="ko-KR" sz="2800" kern="0" spc="-100" dirty="0" smtClean="0">
              <a:solidFill>
                <a:srgbClr val="DEB98B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2800" kern="0" spc="-100" dirty="0" smtClean="0">
                <a:solidFill>
                  <a:srgbClr val="DEB98B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소개</a:t>
            </a:r>
            <a:endParaRPr lang="en-US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3770824" y="5071999"/>
            <a:ext cx="2308893" cy="117491"/>
            <a:chOff x="14421343" y="2086089"/>
            <a:chExt cx="2308893" cy="11749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1343" y="2086089"/>
              <a:ext cx="2308893" cy="1174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223752" y="5084111"/>
            <a:ext cx="2308893" cy="117491"/>
            <a:chOff x="14421343" y="5728153"/>
            <a:chExt cx="2308893" cy="11749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1343" y="5728153"/>
              <a:ext cx="2308893" cy="117491"/>
            </a:xfrm>
            <a:prstGeom prst="rect">
              <a:avLst/>
            </a:prstGeom>
          </p:spPr>
        </p:pic>
      </p:grpSp>
      <p:grpSp>
        <p:nvGrpSpPr>
          <p:cNvPr id="36" name="그룹 1007"/>
          <p:cNvGrpSpPr/>
          <p:nvPr/>
        </p:nvGrpSpPr>
        <p:grpSpPr>
          <a:xfrm>
            <a:off x="12715630" y="5071998"/>
            <a:ext cx="2308893" cy="117491"/>
            <a:chOff x="14421343" y="5728153"/>
            <a:chExt cx="2308893" cy="117491"/>
          </a:xfrm>
        </p:grpSpPr>
        <p:pic>
          <p:nvPicPr>
            <p:cNvPr id="37" name="Object 4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1343" y="5728153"/>
              <a:ext cx="2308893" cy="117491"/>
            </a:xfrm>
            <a:prstGeom prst="rect">
              <a:avLst/>
            </a:prstGeom>
          </p:spPr>
        </p:pic>
      </p:grpSp>
      <p:sp>
        <p:nvSpPr>
          <p:cNvPr id="42" name="Object 23"/>
          <p:cNvSpPr txBox="1"/>
          <p:nvPr/>
        </p:nvSpPr>
        <p:spPr>
          <a:xfrm>
            <a:off x="8091255" y="5671003"/>
            <a:ext cx="3736317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kern="0" spc="-100" dirty="0" smtClean="0">
                <a:solidFill>
                  <a:srgbClr val="DEB98B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데이터 베이스 </a:t>
            </a:r>
            <a:endParaRPr lang="en-US" altLang="ko-KR" sz="2800" kern="0" spc="-100" dirty="0" smtClean="0">
              <a:solidFill>
                <a:srgbClr val="DEB98B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2800" kern="0" spc="-100" dirty="0" smtClean="0">
                <a:solidFill>
                  <a:srgbClr val="DEB98B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구조</a:t>
            </a:r>
            <a:endParaRPr lang="en-US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3" name="Object 23"/>
          <p:cNvSpPr txBox="1"/>
          <p:nvPr/>
        </p:nvSpPr>
        <p:spPr>
          <a:xfrm>
            <a:off x="12583133" y="5671003"/>
            <a:ext cx="373631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kern="0" spc="-100" dirty="0" smtClean="0">
                <a:solidFill>
                  <a:srgbClr val="DEB98B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홈페이지 소개</a:t>
            </a:r>
            <a:endParaRPr lang="en-US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7572" y="1159380"/>
            <a:ext cx="3354217" cy="3354217"/>
            <a:chOff x="1457572" y="1159380"/>
            <a:chExt cx="3354217" cy="33542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7572" y="1159380"/>
              <a:ext cx="3354217" cy="33542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56250" y="1146813"/>
            <a:ext cx="3379351" cy="3379351"/>
            <a:chOff x="5456250" y="1146813"/>
            <a:chExt cx="3379351" cy="33793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56250" y="1146813"/>
              <a:ext cx="3379351" cy="33793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80062" y="1159380"/>
            <a:ext cx="3354217" cy="3354217"/>
            <a:chOff x="9480062" y="1159380"/>
            <a:chExt cx="3354217" cy="335421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0062" y="1159380"/>
              <a:ext cx="3354217" cy="33542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478740" y="1146813"/>
            <a:ext cx="3379351" cy="3379351"/>
            <a:chOff x="13478740" y="1146813"/>
            <a:chExt cx="3379351" cy="33793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78740" y="1146813"/>
              <a:ext cx="3379351" cy="33793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6314" y="4281698"/>
            <a:ext cx="3396732" cy="4790536"/>
            <a:chOff x="1436314" y="4281698"/>
            <a:chExt cx="3396732" cy="479053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436314" y="4281698"/>
              <a:ext cx="3396732" cy="47905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447559" y="4281698"/>
            <a:ext cx="3396732" cy="4790536"/>
            <a:chOff x="5447559" y="4281698"/>
            <a:chExt cx="3396732" cy="479053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5447559" y="4281698"/>
              <a:ext cx="3396732" cy="47905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58804" y="4281698"/>
            <a:ext cx="3396732" cy="4790536"/>
            <a:chOff x="9458804" y="4281698"/>
            <a:chExt cx="3396732" cy="479053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9458804" y="4281698"/>
              <a:ext cx="3396732" cy="479053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470049" y="4281698"/>
            <a:ext cx="3396732" cy="4790536"/>
            <a:chOff x="13470049" y="4281698"/>
            <a:chExt cx="3396732" cy="479053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3470049" y="4281698"/>
              <a:ext cx="3396732" cy="4790536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246367" y="5097455"/>
            <a:ext cx="3766138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500" kern="0" spc="-400" dirty="0" smtClean="0">
                <a:solidFill>
                  <a:srgbClr val="5EBC88"/>
                </a:solidFill>
                <a:latin typeface="S-Core Dream 8 Heavy" pitchFamily="34" charset="0"/>
                <a:cs typeface="S-Core Dream 8 Heavy" pitchFamily="34" charset="0"/>
              </a:rPr>
              <a:t>배민호</a:t>
            </a:r>
            <a:endParaRPr lang="en-US" dirty="0"/>
          </a:p>
        </p:txBody>
      </p:sp>
      <p:sp>
        <p:nvSpPr>
          <p:cNvPr id="31" name="Object 31"/>
          <p:cNvSpPr txBox="1"/>
          <p:nvPr/>
        </p:nvSpPr>
        <p:spPr>
          <a:xfrm>
            <a:off x="1457572" y="6502689"/>
            <a:ext cx="3354218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dirty="0">
                <a:solidFill>
                  <a:schemeClr val="tx2"/>
                </a:solidFill>
              </a:rPr>
              <a:t>처음 생각했던 것 보다 만들어야 할 것이 많았고 구조를 잡는 것이 힘들었지만 처음으로 진행한 프로젝트여서 즐겁게 진행했습니다</a:t>
            </a:r>
            <a:r>
              <a:rPr lang="en-US" altLang="ko-KR" dirty="0">
                <a:solidFill>
                  <a:schemeClr val="tx2"/>
                </a:solidFill>
              </a:rPr>
              <a:t>.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262856" y="5097455"/>
            <a:ext cx="3766138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500" kern="0" spc="-400" dirty="0" err="1" smtClean="0">
                <a:solidFill>
                  <a:srgbClr val="DEB98B"/>
                </a:solidFill>
                <a:latin typeface="S-Core Dream 8 Heavy" pitchFamily="34" charset="0"/>
                <a:cs typeface="S-Core Dream 8 Heavy" pitchFamily="34" charset="0"/>
              </a:rPr>
              <a:t>권성애</a:t>
            </a:r>
            <a:endParaRPr lang="en-US" dirty="0"/>
          </a:p>
        </p:txBody>
      </p:sp>
      <p:sp>
        <p:nvSpPr>
          <p:cNvPr id="35" name="Object 35"/>
          <p:cNvSpPr txBox="1"/>
          <p:nvPr/>
        </p:nvSpPr>
        <p:spPr>
          <a:xfrm>
            <a:off x="5456249" y="6502689"/>
            <a:ext cx="3379352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dirty="0">
                <a:solidFill>
                  <a:srgbClr val="7030A0"/>
                </a:solidFill>
              </a:rPr>
              <a:t>데이터 이동 경로가 많아서 작성하는데 처음엔 어려움이 많았으나 극복한 저의 모습에 감동을 받았습니다</a:t>
            </a:r>
            <a:r>
              <a:rPr lang="en-US" altLang="ko-KR" dirty="0">
                <a:solidFill>
                  <a:srgbClr val="7030A0"/>
                </a:solidFill>
              </a:rPr>
              <a:t>.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274101" y="5097455"/>
            <a:ext cx="3766138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500" kern="0" spc="-400" dirty="0" smtClean="0">
                <a:solidFill>
                  <a:srgbClr val="5EBC88"/>
                </a:solidFill>
                <a:latin typeface="S-Core Dream 8 Heavy" pitchFamily="34" charset="0"/>
                <a:cs typeface="S-Core Dream 8 Heavy" pitchFamily="34" charset="0"/>
              </a:rPr>
              <a:t>강  민</a:t>
            </a:r>
            <a:endParaRPr lang="en-US" dirty="0"/>
          </a:p>
        </p:txBody>
      </p:sp>
      <p:sp>
        <p:nvSpPr>
          <p:cNvPr id="39" name="Object 39"/>
          <p:cNvSpPr txBox="1"/>
          <p:nvPr/>
        </p:nvSpPr>
        <p:spPr>
          <a:xfrm>
            <a:off x="9476266" y="6502689"/>
            <a:ext cx="3358013" cy="2031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dirty="0">
                <a:solidFill>
                  <a:schemeClr val="tx2"/>
                </a:solidFill>
              </a:rPr>
              <a:t>수업 시간에 배운 것을 </a:t>
            </a:r>
            <a:r>
              <a:rPr lang="ko-KR" altLang="en-US" dirty="0" err="1">
                <a:solidFill>
                  <a:schemeClr val="tx2"/>
                </a:solidFill>
              </a:rPr>
              <a:t>적용만</a:t>
            </a:r>
            <a:r>
              <a:rPr lang="ko-KR" altLang="en-US" dirty="0">
                <a:solidFill>
                  <a:schemeClr val="tx2"/>
                </a:solidFill>
              </a:rPr>
              <a:t> 하면 될 것 같아 쉬울 줄 </a:t>
            </a:r>
            <a:r>
              <a:rPr lang="ko-KR" altLang="en-US" dirty="0" smtClean="0">
                <a:solidFill>
                  <a:schemeClr val="tx2"/>
                </a:solidFill>
              </a:rPr>
              <a:t>알았는데</a:t>
            </a:r>
            <a:r>
              <a:rPr lang="en-US" altLang="ko-KR" dirty="0" smtClean="0">
                <a:solidFill>
                  <a:schemeClr val="tx2"/>
                </a:solidFill>
              </a:rPr>
              <a:t>,</a:t>
            </a:r>
            <a:r>
              <a:rPr lang="ko-KR" altLang="en-US" dirty="0" smtClean="0">
                <a:solidFill>
                  <a:schemeClr val="tx2"/>
                </a:solidFill>
              </a:rPr>
              <a:t> </a:t>
            </a:r>
            <a:r>
              <a:rPr lang="ko-KR" altLang="en-US" dirty="0">
                <a:solidFill>
                  <a:schemeClr val="tx2"/>
                </a:solidFill>
              </a:rPr>
              <a:t>배운 내용을 참고 해서 만들어도 생각지 못한 </a:t>
            </a:r>
            <a:r>
              <a:rPr lang="ko-KR" altLang="en-US" dirty="0" smtClean="0">
                <a:solidFill>
                  <a:schemeClr val="tx2"/>
                </a:solidFill>
              </a:rPr>
              <a:t>오류들이 많아서 </a:t>
            </a:r>
            <a:r>
              <a:rPr lang="ko-KR" altLang="en-US" dirty="0">
                <a:solidFill>
                  <a:schemeClr val="tx2"/>
                </a:solidFill>
              </a:rPr>
              <a:t>작업이 생각보다 많이 힘들었으나</a:t>
            </a:r>
            <a:r>
              <a:rPr lang="en-US" altLang="ko-KR" dirty="0">
                <a:solidFill>
                  <a:schemeClr val="tx2"/>
                </a:solidFill>
              </a:rPr>
              <a:t>, </a:t>
            </a:r>
            <a:r>
              <a:rPr lang="ko-KR" altLang="en-US" dirty="0">
                <a:solidFill>
                  <a:schemeClr val="tx2"/>
                </a:solidFill>
              </a:rPr>
              <a:t>뿌듯했습니다</a:t>
            </a:r>
            <a:r>
              <a:rPr lang="en-US" altLang="ko-KR" dirty="0">
                <a:solidFill>
                  <a:schemeClr val="tx2"/>
                </a:solidFill>
              </a:rPr>
              <a:t>.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3285346" y="5097455"/>
            <a:ext cx="3766138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500" kern="0" spc="-400" dirty="0" smtClean="0">
                <a:solidFill>
                  <a:srgbClr val="DEB98B"/>
                </a:solidFill>
                <a:latin typeface="S-Core Dream 8 Heavy" pitchFamily="34" charset="0"/>
                <a:cs typeface="S-Core Dream 8 Heavy" pitchFamily="34" charset="0"/>
              </a:rPr>
              <a:t>이승현</a:t>
            </a:r>
            <a:endParaRPr lang="en-US" dirty="0"/>
          </a:p>
        </p:txBody>
      </p:sp>
      <p:sp>
        <p:nvSpPr>
          <p:cNvPr id="43" name="Object 43"/>
          <p:cNvSpPr txBox="1"/>
          <p:nvPr/>
        </p:nvSpPr>
        <p:spPr>
          <a:xfrm>
            <a:off x="13478740" y="6502689"/>
            <a:ext cx="337935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dirty="0">
                <a:solidFill>
                  <a:srgbClr val="7030A0"/>
                </a:solidFill>
              </a:rPr>
              <a:t>로그인 인증 부분 구현하기가 특히 어려웠으나 차근차근 이해하는 재미가 있었습니다</a:t>
            </a:r>
            <a:r>
              <a:rPr lang="en-US" altLang="ko-KR" dirty="0">
                <a:solidFill>
                  <a:srgbClr val="7030A0"/>
                </a:solidFill>
              </a:rPr>
              <a:t>.</a:t>
            </a:r>
            <a:endParaRPr lang="en-US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5EBC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-600000" y="2607544"/>
            <a:ext cx="19485714" cy="5212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9500" kern="0" spc="-900" dirty="0" smtClean="0">
                <a:solidFill>
                  <a:srgbClr val="FDF8F2"/>
                </a:solidFill>
                <a:latin typeface="S-Core Dream 9 Black" pitchFamily="34" charset="0"/>
                <a:cs typeface="S-Core Dream 9 Black" pitchFamily="34" charset="0"/>
              </a:rPr>
              <a:t>감사합니다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2149085" y="6982095"/>
            <a:ext cx="13987547" cy="569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kern="0" spc="-100" dirty="0" smtClean="0">
                <a:solidFill>
                  <a:srgbClr val="FDF8F2"/>
                </a:solidFill>
                <a:latin typeface="S-Core Dream 4 Regular" pitchFamily="34" charset="0"/>
                <a:cs typeface="S-Core Dream 4 Regular" pitchFamily="34" charset="0"/>
              </a:rPr>
              <a:t>배민호 </a:t>
            </a:r>
            <a:r>
              <a:rPr lang="en-US" sz="3100" kern="0" spc="-100" dirty="0" err="1" smtClean="0">
                <a:solidFill>
                  <a:srgbClr val="FDF8F2"/>
                </a:solidFill>
                <a:latin typeface="S-Core Dream 4 Regular" pitchFamily="34" charset="0"/>
                <a:cs typeface="S-Core Dream 4 Regular" pitchFamily="34" charset="0"/>
              </a:rPr>
              <a:t>권성애</a:t>
            </a:r>
            <a:r>
              <a:rPr lang="en-US" sz="3100" kern="0" spc="-100" dirty="0" smtClean="0">
                <a:solidFill>
                  <a:srgbClr val="FDF8F2"/>
                </a:solidFill>
                <a:latin typeface="S-Core Dream 4 Regular" pitchFamily="34" charset="0"/>
                <a:cs typeface="S-Core Dream 4 Regular" pitchFamily="34" charset="0"/>
              </a:rPr>
              <a:t> 강 민 이승현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519536" y="6412316"/>
            <a:ext cx="5246643" cy="117491"/>
            <a:chOff x="6519536" y="6412316"/>
            <a:chExt cx="5246643" cy="1174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19536" y="6412316"/>
              <a:ext cx="5246643" cy="1174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19536" y="6526633"/>
            <a:ext cx="5246643" cy="117491"/>
            <a:chOff x="6519536" y="6526633"/>
            <a:chExt cx="5246643" cy="1174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19536" y="6526633"/>
              <a:ext cx="5246643" cy="11749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85800" y="744158"/>
            <a:ext cx="778657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kern="0" spc="-200" dirty="0" smtClean="0">
                <a:solidFill>
                  <a:srgbClr val="5EBC88"/>
                </a:solidFill>
                <a:latin typeface="S-Core Dream 9 Black" pitchFamily="34" charset="0"/>
                <a:cs typeface="S-Core Dream 9 Black" pitchFamily="34" charset="0"/>
              </a:rPr>
              <a:t>프로젝트 제작 도구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13820747" y="6531097"/>
            <a:ext cx="3467814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JavaSE-1.8 (</a:t>
            </a:r>
            <a:r>
              <a:rPr lang="en-US" altLang="ko-KR" sz="2400" kern="0" spc="-100" dirty="0" err="1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jre</a:t>
            </a:r>
            <a:r>
              <a:rPr lang="en-US" altLang="ko-KR" sz="24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 1.8.0_271)</a:t>
            </a:r>
          </a:p>
          <a:p>
            <a:endParaRPr lang="en-US" sz="2400" kern="0" spc="-100" dirty="0">
              <a:solidFill>
                <a:srgbClr val="5EBC88"/>
              </a:solidFill>
              <a:latin typeface="S-Core Dream 3 Light" pitchFamily="34" charset="0"/>
            </a:endParaRPr>
          </a:p>
          <a:p>
            <a:r>
              <a:rPr lang="en-US" sz="2400" kern="0" spc="-100" dirty="0" smtClean="0">
                <a:solidFill>
                  <a:srgbClr val="5EBC88"/>
                </a:solidFill>
                <a:latin typeface="S-Core Dream 3 Light" pitchFamily="34" charset="0"/>
              </a:rPr>
              <a:t>Apache Tomcat  v 9.0</a:t>
            </a:r>
          </a:p>
          <a:p>
            <a:endParaRPr lang="en-US" sz="2400" kern="0" spc="-100" dirty="0">
              <a:solidFill>
                <a:srgbClr val="5EBC88"/>
              </a:solidFill>
              <a:latin typeface="S-Core Dream 3 Light" pitchFamily="34" charset="0"/>
            </a:endParaRPr>
          </a:p>
          <a:p>
            <a:r>
              <a:rPr lang="en-US" sz="2400" kern="0" spc="-100" dirty="0" smtClean="0">
                <a:solidFill>
                  <a:srgbClr val="5EBC88"/>
                </a:solidFill>
                <a:latin typeface="S-Core Dream 3 Light" pitchFamily="34" charset="0"/>
              </a:rPr>
              <a:t>Bootstrap v 5.1.3</a:t>
            </a:r>
            <a:endParaRPr lang="en-US" sz="2800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38200" y="1623552"/>
            <a:ext cx="2308893" cy="117491"/>
            <a:chOff x="8206540" y="2086089"/>
            <a:chExt cx="2308893" cy="11749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06540" y="2086089"/>
              <a:ext cx="2308893" cy="117491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580" y="5657612"/>
            <a:ext cx="2003139" cy="293417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7703" y="5733947"/>
            <a:ext cx="5020597" cy="2895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831799"/>
            <a:ext cx="5852315" cy="23409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2783061"/>
            <a:ext cx="3745384" cy="2438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2285" y="6241903"/>
            <a:ext cx="2543530" cy="28293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94222" y="2319313"/>
            <a:ext cx="2972215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6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85800" y="744158"/>
            <a:ext cx="778657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kern="0" spc="-200" dirty="0" smtClean="0">
                <a:solidFill>
                  <a:srgbClr val="5EBC88"/>
                </a:solidFill>
                <a:latin typeface="S-Core Dream 9 Black" pitchFamily="34" charset="0"/>
                <a:cs typeface="S-Core Dream 9 Black" pitchFamily="34" charset="0"/>
              </a:rPr>
              <a:t>데이터 베이스 구조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85092" y="1575155"/>
            <a:ext cx="4753708" cy="179677"/>
            <a:chOff x="8206540" y="2086089"/>
            <a:chExt cx="2308893" cy="11749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06540" y="2086089"/>
              <a:ext cx="2308893" cy="117491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031566"/>
            <a:ext cx="8101343" cy="5921934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685800" y="2664756"/>
            <a:ext cx="8371526" cy="6593543"/>
          </a:xfrm>
          <a:prstGeom prst="roundRect">
            <a:avLst/>
          </a:prstGeom>
          <a:noFill/>
          <a:ln w="50800">
            <a:solidFill>
              <a:srgbClr val="67BF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Object 24"/>
          <p:cNvSpPr txBox="1"/>
          <p:nvPr/>
        </p:nvSpPr>
        <p:spPr>
          <a:xfrm>
            <a:off x="1239834" y="3031566"/>
            <a:ext cx="346781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게시판  테이블</a:t>
            </a:r>
            <a:endParaRPr lang="en-US" altLang="ko-KR" sz="2400" kern="0" spc="-100" dirty="0" smtClean="0">
              <a:solidFill>
                <a:srgbClr val="5EBC88"/>
              </a:solidFill>
              <a:latin typeface="S-Core Dream 3 Light" pitchFamily="34" charset="0"/>
              <a:cs typeface="S-Core Dream 3 Light" pitchFamily="34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4664" y="1379715"/>
            <a:ext cx="7110179" cy="3760211"/>
          </a:xfrm>
          <a:prstGeom prst="rect">
            <a:avLst/>
          </a:prstGeom>
        </p:spPr>
      </p:pic>
      <p:sp>
        <p:nvSpPr>
          <p:cNvPr id="45" name="모서리가 둥근 직사각형 44"/>
          <p:cNvSpPr/>
          <p:nvPr/>
        </p:nvSpPr>
        <p:spPr>
          <a:xfrm>
            <a:off x="9362229" y="632277"/>
            <a:ext cx="8011371" cy="4587423"/>
          </a:xfrm>
          <a:prstGeom prst="roundRect">
            <a:avLst/>
          </a:prstGeom>
          <a:noFill/>
          <a:ln w="50800">
            <a:solidFill>
              <a:srgbClr val="67BF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Object 24"/>
          <p:cNvSpPr txBox="1"/>
          <p:nvPr/>
        </p:nvSpPr>
        <p:spPr>
          <a:xfrm>
            <a:off x="9753600" y="923912"/>
            <a:ext cx="346781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회원 정보 테이블</a:t>
            </a:r>
            <a:endParaRPr lang="en-US" altLang="ko-KR" sz="2400" kern="0" spc="-100" dirty="0" smtClean="0">
              <a:solidFill>
                <a:srgbClr val="5EBC88"/>
              </a:solidFill>
              <a:latin typeface="S-Core Dream 3 Light" pitchFamily="34" charset="0"/>
              <a:cs typeface="S-Core Dream 3 Light" pitchFamily="34" charset="0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9384067" y="5448300"/>
            <a:ext cx="8011371" cy="4393859"/>
          </a:xfrm>
          <a:prstGeom prst="roundRect">
            <a:avLst/>
          </a:prstGeom>
          <a:noFill/>
          <a:ln w="50800">
            <a:solidFill>
              <a:srgbClr val="67BF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Object 24"/>
          <p:cNvSpPr txBox="1"/>
          <p:nvPr/>
        </p:nvSpPr>
        <p:spPr>
          <a:xfrm>
            <a:off x="9753600" y="5726658"/>
            <a:ext cx="346781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상품 테이블</a:t>
            </a:r>
            <a:endParaRPr lang="en-US" altLang="ko-KR" sz="2400" kern="0" spc="-100" dirty="0" smtClean="0">
              <a:solidFill>
                <a:srgbClr val="5EBC88"/>
              </a:solidFill>
              <a:latin typeface="S-Core Dream 3 Light" pitchFamily="34" charset="0"/>
              <a:cs typeface="S-Core Dream 3 Light" pitchFamily="34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4664" y="6324233"/>
            <a:ext cx="7110178" cy="336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24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188005" y="2887821"/>
            <a:ext cx="7786575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8000" kern="0" spc="-200" dirty="0" smtClean="0">
                <a:solidFill>
                  <a:srgbClr val="5EBC88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홈페이지 소개</a:t>
            </a:r>
            <a:endParaRPr lang="en-US" sz="36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7772400" y="4719694"/>
            <a:ext cx="2819400" cy="195206"/>
            <a:chOff x="14421343" y="2086089"/>
            <a:chExt cx="2308893" cy="11749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21343" y="2086089"/>
              <a:ext cx="2308893" cy="117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393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85800" y="744158"/>
            <a:ext cx="778657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kern="0" spc="-200" dirty="0" err="1" smtClean="0">
                <a:solidFill>
                  <a:srgbClr val="5EBC88"/>
                </a:solidFill>
                <a:latin typeface="S-Core Dream 9 Black" pitchFamily="34" charset="0"/>
                <a:cs typeface="S-Core Dream 9 Black" pitchFamily="34" charset="0"/>
              </a:rPr>
              <a:t>메인화면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685800" y="1687024"/>
            <a:ext cx="7786575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kern="0" spc="-100" dirty="0" err="1" smtClean="0">
                <a:solidFill>
                  <a:srgbClr val="DEB98B"/>
                </a:solidFill>
                <a:latin typeface="S-Core Dream 4 Regular" pitchFamily="34" charset="0"/>
                <a:cs typeface="S-Core Dream 4 Regular" pitchFamily="34" charset="0"/>
              </a:rPr>
              <a:t>메인화면입니다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10832733" y="1446088"/>
            <a:ext cx="661706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상호작용 가능한 메뉴 탭 </a:t>
            </a:r>
            <a:endParaRPr lang="en-US" sz="2800" dirty="0"/>
          </a:p>
        </p:txBody>
      </p:sp>
      <p:sp>
        <p:nvSpPr>
          <p:cNvPr id="24" name="Object 24"/>
          <p:cNvSpPr txBox="1"/>
          <p:nvPr/>
        </p:nvSpPr>
        <p:spPr>
          <a:xfrm>
            <a:off x="10832733" y="744158"/>
            <a:ext cx="3467814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홈페이지 상단</a:t>
            </a:r>
            <a:endParaRPr lang="en-US" sz="3600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15307" y="2171700"/>
            <a:ext cx="2308893" cy="117491"/>
            <a:chOff x="8206540" y="2086089"/>
            <a:chExt cx="2308893" cy="11749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06540" y="2086089"/>
              <a:ext cx="2308893" cy="117491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143" y="389560"/>
            <a:ext cx="4553390" cy="95065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Object 24"/>
          <p:cNvSpPr txBox="1"/>
          <p:nvPr/>
        </p:nvSpPr>
        <p:spPr>
          <a:xfrm>
            <a:off x="10832733" y="3184563"/>
            <a:ext cx="3467814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100" dirty="0" err="1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상품목록</a:t>
            </a:r>
            <a:endParaRPr lang="en-US" sz="3600" dirty="0"/>
          </a:p>
        </p:txBody>
      </p:sp>
      <p:sp>
        <p:nvSpPr>
          <p:cNvPr id="17" name="Object 23"/>
          <p:cNvSpPr txBox="1"/>
          <p:nvPr/>
        </p:nvSpPr>
        <p:spPr>
          <a:xfrm>
            <a:off x="10832733" y="4002345"/>
            <a:ext cx="661706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쇼핑몰의 상품 리스트</a:t>
            </a:r>
            <a:endParaRPr lang="en-US" sz="2800" dirty="0"/>
          </a:p>
        </p:txBody>
      </p:sp>
      <p:sp>
        <p:nvSpPr>
          <p:cNvPr id="19" name="Object 24"/>
          <p:cNvSpPr txBox="1"/>
          <p:nvPr/>
        </p:nvSpPr>
        <p:spPr>
          <a:xfrm>
            <a:off x="10673452" y="6851641"/>
            <a:ext cx="532854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쇼핑몰 위치와 게시판</a:t>
            </a:r>
            <a:endParaRPr lang="en-US" sz="3600" dirty="0"/>
          </a:p>
        </p:txBody>
      </p:sp>
      <p:sp>
        <p:nvSpPr>
          <p:cNvPr id="20" name="Object 23"/>
          <p:cNvSpPr txBox="1"/>
          <p:nvPr/>
        </p:nvSpPr>
        <p:spPr>
          <a:xfrm>
            <a:off x="10673452" y="7858345"/>
            <a:ext cx="6617067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지도 </a:t>
            </a:r>
            <a:r>
              <a:rPr lang="en-US" altLang="ko-KR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API</a:t>
            </a:r>
            <a:r>
              <a:rPr lang="ko-KR" altLang="en-US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와 공지사항 게시판을 보여줍니다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4247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85800" y="744158"/>
            <a:ext cx="778657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kern="0" spc="-200" dirty="0" smtClean="0">
                <a:solidFill>
                  <a:srgbClr val="5EBC88"/>
                </a:solidFill>
                <a:latin typeface="S-Core Dream 9 Black" pitchFamily="34" charset="0"/>
                <a:cs typeface="S-Core Dream 9 Black" pitchFamily="34" charset="0"/>
              </a:rPr>
              <a:t>홈페이지 상단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685800" y="1687024"/>
            <a:ext cx="7786575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kern="0" spc="-100" dirty="0" smtClean="0">
                <a:solidFill>
                  <a:srgbClr val="DEB98B"/>
                </a:solidFill>
                <a:latin typeface="S-Core Dream 4 Regular" pitchFamily="34" charset="0"/>
                <a:cs typeface="S-Core Dream 4 Regular" pitchFamily="34" charset="0"/>
              </a:rPr>
              <a:t>페이지 이동을 할 수 있는 </a:t>
            </a:r>
            <a:r>
              <a:rPr lang="ko-KR" altLang="en-US" sz="2200" kern="0" spc="-100" dirty="0" err="1" smtClean="0">
                <a:solidFill>
                  <a:srgbClr val="DEB98B"/>
                </a:solidFill>
                <a:latin typeface="S-Core Dream 4 Regular" pitchFamily="34" charset="0"/>
                <a:cs typeface="S-Core Dream 4 Regular" pitchFamily="34" charset="0"/>
              </a:rPr>
              <a:t>여러버튼이</a:t>
            </a:r>
            <a:r>
              <a:rPr lang="ko-KR" altLang="en-US" sz="2200" kern="0" spc="-100" dirty="0" smtClean="0">
                <a:solidFill>
                  <a:srgbClr val="DEB98B"/>
                </a:solidFill>
                <a:latin typeface="S-Core Dream 4 Regular" pitchFamily="34" charset="0"/>
                <a:cs typeface="S-Core Dream 4 Regular" pitchFamily="34" charset="0"/>
              </a:rPr>
              <a:t> 존재합니다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15307" y="2171700"/>
            <a:ext cx="2308893" cy="117491"/>
            <a:chOff x="8206540" y="2086089"/>
            <a:chExt cx="2308893" cy="11749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06540" y="2086089"/>
              <a:ext cx="2308893" cy="117491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9009" y="2095500"/>
            <a:ext cx="13487400" cy="7772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Object 24"/>
          <p:cNvSpPr txBox="1"/>
          <p:nvPr/>
        </p:nvSpPr>
        <p:spPr>
          <a:xfrm>
            <a:off x="697057" y="2861785"/>
            <a:ext cx="3467814" cy="20621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버튼을 클릭하면 메인 및 항목에 맞는 화면으로 이동합니다</a:t>
            </a:r>
            <a:endParaRPr lang="en-US" sz="3600" dirty="0"/>
          </a:p>
        </p:txBody>
      </p:sp>
      <p:sp>
        <p:nvSpPr>
          <p:cNvPr id="12" name="Object 23"/>
          <p:cNvSpPr txBox="1"/>
          <p:nvPr/>
        </p:nvSpPr>
        <p:spPr>
          <a:xfrm>
            <a:off x="685800" y="5256866"/>
            <a:ext cx="4038600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상품</a:t>
            </a:r>
            <a:r>
              <a:rPr lang="en-US" altLang="ko-KR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, </a:t>
            </a:r>
            <a:r>
              <a:rPr lang="ko-KR" altLang="en-US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장바구니</a:t>
            </a:r>
            <a:r>
              <a:rPr lang="en-US" altLang="ko-KR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, </a:t>
            </a:r>
            <a:r>
              <a:rPr lang="ko-KR" altLang="en-US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게시판</a:t>
            </a:r>
            <a:r>
              <a:rPr lang="en-US" altLang="ko-KR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, </a:t>
            </a:r>
            <a:r>
              <a:rPr lang="ko-KR" altLang="en-US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로그인</a:t>
            </a:r>
            <a:r>
              <a:rPr lang="en-US" altLang="ko-KR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, </a:t>
            </a:r>
            <a:r>
              <a:rPr lang="ko-KR" altLang="en-US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회원가입</a:t>
            </a:r>
            <a:endParaRPr lang="en-US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0409" y="660632"/>
            <a:ext cx="9906000" cy="9704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굽은 화살표 6"/>
          <p:cNvSpPr/>
          <p:nvPr/>
        </p:nvSpPr>
        <p:spPr>
          <a:xfrm>
            <a:off x="6480728" y="934027"/>
            <a:ext cx="914400" cy="695153"/>
          </a:xfrm>
          <a:prstGeom prst="bentArrow">
            <a:avLst/>
          </a:prstGeom>
          <a:solidFill>
            <a:srgbClr val="BEE4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Object 24"/>
          <p:cNvSpPr txBox="1"/>
          <p:nvPr/>
        </p:nvSpPr>
        <p:spPr>
          <a:xfrm>
            <a:off x="5230915" y="399476"/>
            <a:ext cx="2480186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100" dirty="0" smtClean="0">
                <a:solidFill>
                  <a:srgbClr val="5EBC88"/>
                </a:solidFill>
                <a:latin typeface="S-Core Dream 3 Light" pitchFamily="34" charset="0"/>
              </a:rPr>
              <a:t>로그인 시 메뉴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1984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85800" y="744158"/>
            <a:ext cx="778657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kern="0" spc="-200" dirty="0" smtClean="0">
                <a:solidFill>
                  <a:srgbClr val="5EBC88"/>
                </a:solidFill>
                <a:latin typeface="S-Core Dream 9 Black" pitchFamily="34" charset="0"/>
                <a:cs typeface="S-Core Dream 9 Black" pitchFamily="34" charset="0"/>
              </a:rPr>
              <a:t>로그인 및 회원가입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685800" y="1687024"/>
            <a:ext cx="7786575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kern="0" spc="-100" dirty="0" smtClean="0">
                <a:solidFill>
                  <a:srgbClr val="DEB98B"/>
                </a:solidFill>
                <a:latin typeface="S-Core Dream 4 Regular" pitchFamily="34" charset="0"/>
                <a:cs typeface="S-Core Dream 4 Regular" pitchFamily="34" charset="0"/>
              </a:rPr>
              <a:t>로그인</a:t>
            </a:r>
            <a:r>
              <a:rPr lang="en-US" altLang="ko-KR" sz="2200" kern="0" spc="-100" dirty="0" smtClean="0">
                <a:solidFill>
                  <a:srgbClr val="DEB98B"/>
                </a:solidFill>
                <a:latin typeface="S-Core Dream 4 Regular" pitchFamily="34" charset="0"/>
                <a:cs typeface="S-Core Dream 4 Regular" pitchFamily="34" charset="0"/>
              </a:rPr>
              <a:t>, </a:t>
            </a:r>
            <a:r>
              <a:rPr lang="ko-KR" altLang="en-US" sz="2200" kern="0" spc="-100" dirty="0" smtClean="0">
                <a:solidFill>
                  <a:srgbClr val="DEB98B"/>
                </a:solidFill>
                <a:latin typeface="S-Core Dream 4 Regular" pitchFamily="34" charset="0"/>
                <a:cs typeface="S-Core Dream 4 Regular" pitchFamily="34" charset="0"/>
              </a:rPr>
              <a:t>로그아웃</a:t>
            </a:r>
            <a:r>
              <a:rPr lang="en-US" altLang="ko-KR" sz="2200" kern="0" spc="-100" dirty="0" smtClean="0">
                <a:solidFill>
                  <a:srgbClr val="DEB98B"/>
                </a:solidFill>
                <a:latin typeface="S-Core Dream 4 Regular" pitchFamily="34" charset="0"/>
                <a:cs typeface="S-Core Dream 4 Regular" pitchFamily="34" charset="0"/>
              </a:rPr>
              <a:t>, </a:t>
            </a:r>
            <a:r>
              <a:rPr lang="ko-KR" altLang="en-US" sz="2200" kern="0" spc="-100" dirty="0" smtClean="0">
                <a:solidFill>
                  <a:srgbClr val="DEB98B"/>
                </a:solidFill>
                <a:latin typeface="S-Core Dream 4 Regular" pitchFamily="34" charset="0"/>
                <a:cs typeface="S-Core Dream 4 Regular" pitchFamily="34" charset="0"/>
              </a:rPr>
              <a:t>회원가입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15307" y="2171700"/>
            <a:ext cx="2308893" cy="117491"/>
            <a:chOff x="8206540" y="2086089"/>
            <a:chExt cx="2308893" cy="11749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06540" y="2086089"/>
              <a:ext cx="2308893" cy="117491"/>
            </a:xfrm>
            <a:prstGeom prst="rect">
              <a:avLst/>
            </a:prstGeom>
          </p:spPr>
        </p:pic>
      </p:grpSp>
      <p:sp>
        <p:nvSpPr>
          <p:cNvPr id="11" name="Object 24"/>
          <p:cNvSpPr txBox="1"/>
          <p:nvPr/>
        </p:nvSpPr>
        <p:spPr>
          <a:xfrm>
            <a:off x="697057" y="2861785"/>
            <a:ext cx="3467814" cy="35394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회원가입은 아이디</a:t>
            </a:r>
            <a:r>
              <a:rPr lang="en-US" altLang="ko-KR" sz="32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, </a:t>
            </a:r>
            <a:r>
              <a:rPr lang="ko-KR" altLang="en-US" sz="32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비밀번호</a:t>
            </a:r>
            <a:r>
              <a:rPr lang="en-US" altLang="ko-KR" sz="32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, </a:t>
            </a:r>
            <a:r>
              <a:rPr lang="ko-KR" altLang="en-US" sz="32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연락처</a:t>
            </a:r>
            <a:r>
              <a:rPr lang="en-US" altLang="ko-KR" sz="32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, </a:t>
            </a:r>
            <a:r>
              <a:rPr lang="ko-KR" altLang="en-US" sz="32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성별</a:t>
            </a:r>
            <a:r>
              <a:rPr lang="en-US" altLang="ko-KR" sz="32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, </a:t>
            </a:r>
            <a:r>
              <a:rPr lang="ko-KR" altLang="en-US" sz="32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이메일</a:t>
            </a:r>
            <a:r>
              <a:rPr lang="en-US" altLang="ko-KR" sz="32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, </a:t>
            </a:r>
            <a:r>
              <a:rPr lang="ko-KR" altLang="en-US" sz="32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주소를 저장합니다</a:t>
            </a:r>
            <a:endParaRPr lang="en-US" altLang="ko-KR" sz="3200" kern="0" spc="-100" dirty="0" smtClean="0">
              <a:solidFill>
                <a:srgbClr val="5EBC88"/>
              </a:solidFill>
              <a:latin typeface="S-Core Dream 3 Light" pitchFamily="34" charset="0"/>
              <a:cs typeface="S-Core Dream 3 Light" pitchFamily="34" charset="0"/>
            </a:endParaRPr>
          </a:p>
          <a:p>
            <a:r>
              <a:rPr lang="ko-KR" altLang="en-US" sz="3200" kern="0" spc="-100" dirty="0" smtClean="0">
                <a:solidFill>
                  <a:srgbClr val="5EBC88"/>
                </a:solidFill>
                <a:latin typeface="S-Core Dream 3 Light" pitchFamily="34" charset="0"/>
              </a:rPr>
              <a:t>비밀번호는 암호화되어 알 수 없습니다</a:t>
            </a:r>
            <a:endParaRPr lang="en-US" sz="3600" dirty="0"/>
          </a:p>
        </p:txBody>
      </p:sp>
      <p:sp>
        <p:nvSpPr>
          <p:cNvPr id="12" name="Object 23"/>
          <p:cNvSpPr txBox="1"/>
          <p:nvPr/>
        </p:nvSpPr>
        <p:spPr>
          <a:xfrm>
            <a:off x="685800" y="6721607"/>
            <a:ext cx="4038600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아이디와 비밀번호 </a:t>
            </a:r>
            <a:r>
              <a:rPr lang="ko-KR" altLang="en-US" sz="3200" kern="0" spc="-100" dirty="0" err="1" smtClean="0">
                <a:solidFill>
                  <a:srgbClr val="DEB98B"/>
                </a:solidFill>
                <a:latin typeface="S-Core Dream 5 Medium" pitchFamily="34" charset="0"/>
              </a:rPr>
              <a:t>입력시</a:t>
            </a:r>
            <a:r>
              <a:rPr lang="ko-KR" altLang="en-US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 로그인</a:t>
            </a:r>
            <a:endParaRPr lang="en-US" sz="28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376" y="1575155"/>
            <a:ext cx="5785622" cy="45100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2200" y="1494023"/>
            <a:ext cx="7146497" cy="74774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8260" y="6721607"/>
            <a:ext cx="5675738" cy="21264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Object 24"/>
          <p:cNvSpPr txBox="1"/>
          <p:nvPr/>
        </p:nvSpPr>
        <p:spPr>
          <a:xfrm>
            <a:off x="640446" y="7997246"/>
            <a:ext cx="3467814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로그아웃 화면에서 로그아웃 시 </a:t>
            </a:r>
            <a:r>
              <a:rPr lang="ko-KR" altLang="en-US" sz="3200" kern="0" spc="-100" dirty="0" err="1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메인으로</a:t>
            </a:r>
            <a:r>
              <a:rPr lang="ko-KR" altLang="en-US" sz="32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 이동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5662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85800" y="1687024"/>
            <a:ext cx="7786575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kern="0" spc="-100" dirty="0" smtClean="0">
                <a:solidFill>
                  <a:srgbClr val="DEB98B"/>
                </a:solidFill>
                <a:latin typeface="S-Core Dream 4 Regular" pitchFamily="34" charset="0"/>
                <a:cs typeface="S-Core Dream 4 Regular" pitchFamily="34" charset="0"/>
              </a:rPr>
              <a:t>상품을 등록할 수 있고 등록한 상품이 출력됩니다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15307" y="2171700"/>
            <a:ext cx="2308893" cy="117491"/>
            <a:chOff x="8206540" y="2086089"/>
            <a:chExt cx="2308893" cy="11749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06540" y="2086089"/>
              <a:ext cx="2308893" cy="117491"/>
            </a:xfrm>
            <a:prstGeom prst="rect">
              <a:avLst/>
            </a:prstGeom>
          </p:spPr>
        </p:pic>
      </p:grpSp>
      <p:sp>
        <p:nvSpPr>
          <p:cNvPr id="11" name="Object 24"/>
          <p:cNvSpPr txBox="1"/>
          <p:nvPr/>
        </p:nvSpPr>
        <p:spPr>
          <a:xfrm>
            <a:off x="697057" y="2861785"/>
            <a:ext cx="3467814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등록된 분양 강아지의 리스트를 출력합니다</a:t>
            </a:r>
            <a:endParaRPr lang="en-US" sz="3600" dirty="0"/>
          </a:p>
        </p:txBody>
      </p:sp>
      <p:sp>
        <p:nvSpPr>
          <p:cNvPr id="12" name="Object 23"/>
          <p:cNvSpPr txBox="1"/>
          <p:nvPr/>
        </p:nvSpPr>
        <p:spPr>
          <a:xfrm>
            <a:off x="685800" y="5256866"/>
            <a:ext cx="3315424" cy="20621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회원은 분양 강아지의 정보를 입력하여 등록 할 수 있습니다</a:t>
            </a:r>
            <a:endParaRPr lang="en-US" sz="2800" dirty="0"/>
          </a:p>
        </p:txBody>
      </p:sp>
      <p:sp>
        <p:nvSpPr>
          <p:cNvPr id="7" name="굽은 화살표 6"/>
          <p:cNvSpPr/>
          <p:nvPr/>
        </p:nvSpPr>
        <p:spPr>
          <a:xfrm rot="5400000">
            <a:off x="13326654" y="2839461"/>
            <a:ext cx="709982" cy="695153"/>
          </a:xfrm>
          <a:prstGeom prst="bentArrow">
            <a:avLst/>
          </a:prstGeom>
          <a:solidFill>
            <a:srgbClr val="BEE4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196" y="494420"/>
            <a:ext cx="5188415" cy="88589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_x438512784" descr="EMB00002c14020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33" t="12476" r="36438"/>
          <a:stretch>
            <a:fillRect/>
          </a:stretch>
        </p:blipFill>
        <p:spPr bwMode="auto">
          <a:xfrm>
            <a:off x="4001224" y="2612331"/>
            <a:ext cx="4371532" cy="618876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_x438177632" descr="EMB00002c14020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2" t="12669" r="27560" b="1988"/>
          <a:stretch>
            <a:fillRect/>
          </a:stretch>
        </p:blipFill>
        <p:spPr bwMode="auto">
          <a:xfrm>
            <a:off x="13200542" y="3718279"/>
            <a:ext cx="4619221" cy="58269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Object 24"/>
          <p:cNvSpPr txBox="1"/>
          <p:nvPr/>
        </p:nvSpPr>
        <p:spPr>
          <a:xfrm>
            <a:off x="14243147" y="619105"/>
            <a:ext cx="3467814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100" dirty="0" smtClean="0">
                <a:solidFill>
                  <a:srgbClr val="5EBC88"/>
                </a:solidFill>
                <a:latin typeface="S-Core Dream 3 Light" pitchFamily="34" charset="0"/>
                <a:cs typeface="S-Core Dream 3 Light" pitchFamily="34" charset="0"/>
              </a:rPr>
              <a:t>상세보기 클릭 시 강아지의 자세한 정보를 출력합니다</a:t>
            </a:r>
            <a:endParaRPr lang="en-US" sz="3600" dirty="0"/>
          </a:p>
        </p:txBody>
      </p:sp>
      <p:sp>
        <p:nvSpPr>
          <p:cNvPr id="20" name="굽은 화살표 19"/>
          <p:cNvSpPr/>
          <p:nvPr/>
        </p:nvSpPr>
        <p:spPr>
          <a:xfrm rot="16200000" flipH="1">
            <a:off x="7554089" y="946118"/>
            <a:ext cx="709982" cy="695153"/>
          </a:xfrm>
          <a:prstGeom prst="bentArrow">
            <a:avLst/>
          </a:prstGeom>
          <a:solidFill>
            <a:srgbClr val="BEE4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Object 23"/>
          <p:cNvSpPr txBox="1"/>
          <p:nvPr/>
        </p:nvSpPr>
        <p:spPr>
          <a:xfrm>
            <a:off x="14281211" y="2117911"/>
            <a:ext cx="3315424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kern="0" spc="-100" dirty="0" smtClean="0">
                <a:solidFill>
                  <a:srgbClr val="DEB98B"/>
                </a:solidFill>
                <a:latin typeface="S-Core Dream 5 Medium" pitchFamily="34" charset="0"/>
              </a:rPr>
              <a:t>등록을 실수했을 경우 삭제할 수 있고 장바구니에 담을 수 있습니다</a:t>
            </a:r>
            <a:endParaRPr lang="en-US" sz="2000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057" y="852870"/>
            <a:ext cx="1955492" cy="78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7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647</Words>
  <Application>Microsoft Office PowerPoint</Application>
  <PresentationFormat>사용자 지정</PresentationFormat>
  <Paragraphs>115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2" baseType="lpstr">
      <vt:lpstr>?? ??</vt:lpstr>
      <vt:lpstr>S-Core Dream 3 Light</vt:lpstr>
      <vt:lpstr>S-Core Dream 4 Regular</vt:lpstr>
      <vt:lpstr>S-Core Dream 5 Medium</vt:lpstr>
      <vt:lpstr>S-Core Dream 6 Bold</vt:lpstr>
      <vt:lpstr>S-Core Dream 8 Heavy</vt:lpstr>
      <vt:lpstr>S-Core Dream 9 Black</vt:lpstr>
      <vt:lpstr>함초롬바탕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gm2113@naver.com</cp:lastModifiedBy>
  <cp:revision>36</cp:revision>
  <dcterms:created xsi:type="dcterms:W3CDTF">2021-12-17T11:25:15Z</dcterms:created>
  <dcterms:modified xsi:type="dcterms:W3CDTF">2021-12-26T06:20:00Z</dcterms:modified>
</cp:coreProperties>
</file>